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5" r:id="rId3"/>
    <p:sldId id="262" r:id="rId4"/>
    <p:sldId id="271" r:id="rId5"/>
    <p:sldId id="274" r:id="rId6"/>
    <p:sldId id="270" r:id="rId7"/>
    <p:sldId id="264" r:id="rId8"/>
    <p:sldId id="269" r:id="rId9"/>
    <p:sldId id="268" r:id="rId10"/>
    <p:sldId id="266" r:id="rId11"/>
    <p:sldId id="260" r:id="rId12"/>
    <p:sldId id="267" r:id="rId1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AB6D4-B988-455D-B6F4-4A54F94D5D56}" v="2951" dt="2022-09-13T18:14:12.812"/>
    <p1510:client id="{E0450563-56DE-412E-8BCC-E0AEBEA8E3E8}" v="1020" dt="2022-09-14T07:56:00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mh nguyen" userId="d3b1f96243ec8c39" providerId="Windows Live" clId="Web-{453AB6D4-B988-455D-B6F4-4A54F94D5D56}"/>
    <pc:docChg chg="addSld delSld modSld sldOrd addMainMaster delMainMaster">
      <pc:chgData name="Thamh nguyen" userId="d3b1f96243ec8c39" providerId="Windows Live" clId="Web-{453AB6D4-B988-455D-B6F4-4A54F94D5D56}" dt="2022-09-13T18:14:12.812" v="2584" actId="14100"/>
      <pc:docMkLst>
        <pc:docMk/>
      </pc:docMkLst>
      <pc:sldChg chg="addSp delSp modSp del mod setBg modClrScheme addAnim delAnim setClrOvrMap chgLayout">
        <pc:chgData name="Thamh nguyen" userId="d3b1f96243ec8c39" providerId="Windows Live" clId="Web-{453AB6D4-B988-455D-B6F4-4A54F94D5D56}" dt="2022-09-13T13:12:02.271" v="152"/>
        <pc:sldMkLst>
          <pc:docMk/>
          <pc:sldMk cId="2567927505" sldId="256"/>
        </pc:sldMkLst>
        <pc:spChg chg="mod">
          <ac:chgData name="Thamh nguyen" userId="d3b1f96243ec8c39" providerId="Windows Live" clId="Web-{453AB6D4-B988-455D-B6F4-4A54F94D5D56}" dt="2022-09-13T12:58:45.390" v="25" actId="14100"/>
          <ac:spMkLst>
            <pc:docMk/>
            <pc:sldMk cId="2567927505" sldId="256"/>
            <ac:spMk id="2" creationId="{00000000-0000-0000-0000-000000000000}"/>
          </ac:spMkLst>
        </pc:spChg>
        <pc:spChg chg="mod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3" creationId="{00000000-0000-0000-0000-000000000000}"/>
          </ac:spMkLst>
        </pc:spChg>
        <pc:spChg chg="add del">
          <ac:chgData name="Thamh nguyen" userId="d3b1f96243ec8c39" providerId="Windows Live" clId="Web-{453AB6D4-B988-455D-B6F4-4A54F94D5D56}" dt="2022-09-13T13:00:06.830" v="35"/>
          <ac:spMkLst>
            <pc:docMk/>
            <pc:sldMk cId="2567927505" sldId="256"/>
            <ac:spMk id="5" creationId="{6468E8BA-4267-A9A1-8359-3B91A05C55E5}"/>
          </ac:spMkLst>
        </pc:spChg>
        <pc:spChg chg="add mod">
          <ac:chgData name="Thamh nguyen" userId="d3b1f96243ec8c39" providerId="Windows Live" clId="Web-{453AB6D4-B988-455D-B6F4-4A54F94D5D56}" dt="2022-09-13T13:00:59.878" v="47" actId="1076"/>
          <ac:spMkLst>
            <pc:docMk/>
            <pc:sldMk cId="2567927505" sldId="256"/>
            <ac:spMk id="6" creationId="{28E9B754-157E-152F-0BAB-A6E44D35B20D}"/>
          </ac:spMkLst>
        </pc:spChg>
        <pc:spChg chg="add mod">
          <ac:chgData name="Thamh nguyen" userId="d3b1f96243ec8c39" providerId="Windows Live" clId="Web-{453AB6D4-B988-455D-B6F4-4A54F94D5D56}" dt="2022-09-13T13:00:55.034" v="45" actId="1076"/>
          <ac:spMkLst>
            <pc:docMk/>
            <pc:sldMk cId="2567927505" sldId="256"/>
            <ac:spMk id="7" creationId="{467A7C21-6F15-52ED-6E99-AEE8AEA12B98}"/>
          </ac:spMkLst>
        </pc:spChg>
        <pc:spChg chg="add del">
          <ac:chgData name="Thamh nguyen" userId="d3b1f96243ec8c39" providerId="Windows Live" clId="Web-{453AB6D4-B988-455D-B6F4-4A54F94D5D56}" dt="2022-09-13T12:57:27.716" v="2"/>
          <ac:spMkLst>
            <pc:docMk/>
            <pc:sldMk cId="2567927505" sldId="256"/>
            <ac:spMk id="9" creationId="{44B42A97-2187-442B-BB48-39526296DA52}"/>
          </ac:spMkLst>
        </pc:spChg>
        <pc:spChg chg="add mod">
          <ac:chgData name="Thamh nguyen" userId="d3b1f96243ec8c39" providerId="Windows Live" clId="Web-{453AB6D4-B988-455D-B6F4-4A54F94D5D56}" dt="2022-09-13T13:01:35.410" v="62" actId="1076"/>
          <ac:spMkLst>
            <pc:docMk/>
            <pc:sldMk cId="2567927505" sldId="256"/>
            <ac:spMk id="10" creationId="{305465AD-00C8-39CD-E080-9D601AA24A74}"/>
          </ac:spMkLst>
        </pc:spChg>
        <pc:spChg chg="add del">
          <ac:chgData name="Thamh nguyen" userId="d3b1f96243ec8c39" providerId="Windows Live" clId="Web-{453AB6D4-B988-455D-B6F4-4A54F94D5D56}" dt="2022-09-13T12:57:27.716" v="2"/>
          <ac:spMkLst>
            <pc:docMk/>
            <pc:sldMk cId="2567927505" sldId="256"/>
            <ac:spMk id="11" creationId="{F40CA114-B78B-4E3B-A785-96745276B6FB}"/>
          </ac:spMkLst>
        </pc:spChg>
        <pc:spChg chg="add mod">
          <ac:chgData name="Thamh nguyen" userId="d3b1f96243ec8c39" providerId="Windows Live" clId="Web-{453AB6D4-B988-455D-B6F4-4A54F94D5D56}" dt="2022-09-13T13:01:24.551" v="60" actId="1076"/>
          <ac:spMkLst>
            <pc:docMk/>
            <pc:sldMk cId="2567927505" sldId="256"/>
            <ac:spMk id="12" creationId="{9EE14113-F133-0E94-CF97-7B651CAF9635}"/>
          </ac:spMkLst>
        </pc:spChg>
        <pc:spChg chg="add del">
          <ac:chgData name="Thamh nguyen" userId="d3b1f96243ec8c39" providerId="Windows Live" clId="Web-{453AB6D4-B988-455D-B6F4-4A54F94D5D56}" dt="2022-09-13T12:57:27.716" v="2"/>
          <ac:spMkLst>
            <pc:docMk/>
            <pc:sldMk cId="2567927505" sldId="256"/>
            <ac:spMk id="13" creationId="{1B1D834C-2707-49B0-A3CE-334D83DFF044}"/>
          </ac:spMkLst>
        </pc:spChg>
        <pc:spChg chg="add mod">
          <ac:chgData name="Thamh nguyen" userId="d3b1f96243ec8c39" providerId="Windows Live" clId="Web-{453AB6D4-B988-455D-B6F4-4A54F94D5D56}" dt="2022-09-13T13:01:19.691" v="59" actId="1076"/>
          <ac:spMkLst>
            <pc:docMk/>
            <pc:sldMk cId="2567927505" sldId="256"/>
            <ac:spMk id="14" creationId="{04A2DB1A-3CA7-8360-D71C-E1FBF1E23DF6}"/>
          </ac:spMkLst>
        </pc:spChg>
        <pc:spChg chg="add del">
          <ac:chgData name="Thamh nguyen" userId="d3b1f96243ec8c39" providerId="Windows Live" clId="Web-{453AB6D4-B988-455D-B6F4-4A54F94D5D56}" dt="2022-09-13T12:57:44.732" v="9"/>
          <ac:spMkLst>
            <pc:docMk/>
            <pc:sldMk cId="2567927505" sldId="256"/>
            <ac:spMk id="15" creationId="{50A3C1AB-1153-42D2-8378-34B849C1C4B6}"/>
          </ac:spMkLst>
        </pc:spChg>
        <pc:spChg chg="add del">
          <ac:chgData name="Thamh nguyen" userId="d3b1f96243ec8c39" providerId="Windows Live" clId="Web-{453AB6D4-B988-455D-B6F4-4A54F94D5D56}" dt="2022-09-13T12:57:44.732" v="9"/>
          <ac:spMkLst>
            <pc:docMk/>
            <pc:sldMk cId="2567927505" sldId="256"/>
            <ac:spMk id="16" creationId="{A3473CF9-37EB-43E7-89EF-D2D1C53D1DAC}"/>
          </ac:spMkLst>
        </pc:spChg>
        <pc:spChg chg="add del">
          <ac:chgData name="Thamh nguyen" userId="d3b1f96243ec8c39" providerId="Windows Live" clId="Web-{453AB6D4-B988-455D-B6F4-4A54F94D5D56}" dt="2022-09-13T12:57:44.732" v="9"/>
          <ac:spMkLst>
            <pc:docMk/>
            <pc:sldMk cId="2567927505" sldId="256"/>
            <ac:spMk id="17" creationId="{586B4EF9-43BA-4655-A6FF-1D8E21574C95}"/>
          </ac:spMkLst>
        </pc:spChg>
        <pc:spChg chg="add mod">
          <ac:chgData name="Thamh nguyen" userId="d3b1f96243ec8c39" providerId="Windows Live" clId="Web-{453AB6D4-B988-455D-B6F4-4A54F94D5D56}" dt="2022-09-13T13:01:15.457" v="58" actId="1076"/>
          <ac:spMkLst>
            <pc:docMk/>
            <pc:sldMk cId="2567927505" sldId="256"/>
            <ac:spMk id="18" creationId="{5DC0E854-6DDB-53DD-443E-9C11EF03A6E7}"/>
          </ac:spMkLst>
        </pc:spChg>
        <pc:spChg chg="add mod">
          <ac:chgData name="Thamh nguyen" userId="d3b1f96243ec8c39" providerId="Windows Live" clId="Web-{453AB6D4-B988-455D-B6F4-4A54F94D5D56}" dt="2022-09-13T13:01:13.253" v="57" actId="1076"/>
          <ac:spMkLst>
            <pc:docMk/>
            <pc:sldMk cId="2567927505" sldId="256"/>
            <ac:spMk id="19" creationId="{1DDA8199-0C8A-109F-4238-D427DE6D0BBD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22" creationId="{5DCB5928-DC7D-4612-9922-441966E15627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24" creationId="{682C1161-1736-45EC-99B7-33F3CAE9D517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26" creationId="{84D4DDB8-B68F-45B0-9F62-C4279996F672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28" creationId="{AF2F604E-43BE-4DC3-B983-E071523364F8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30" creationId="{08C9B587-E65E-4B52-B37C-ABEBB6E87928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35" creationId="{55B419A7-F817-4767-8CCB-FB0E189C4ACD}"/>
          </ac:spMkLst>
        </pc:spChg>
        <pc:spChg chg="add del">
          <ac:chgData name="Thamh nguyen" userId="d3b1f96243ec8c39" providerId="Windows Live" clId="Web-{453AB6D4-B988-455D-B6F4-4A54F94D5D56}" dt="2022-09-13T12:58:04.514" v="16"/>
          <ac:spMkLst>
            <pc:docMk/>
            <pc:sldMk cId="2567927505" sldId="256"/>
            <ac:spMk id="39" creationId="{ADA271CD-3011-4A05-B4A3-80F1794684F2}"/>
          </ac:spMkLst>
        </pc:spChg>
        <pc:picChg chg="add del mod ord">
          <ac:chgData name="Thamh nguyen" userId="d3b1f96243ec8c39" providerId="Windows Live" clId="Web-{453AB6D4-B988-455D-B6F4-4A54F94D5D56}" dt="2022-09-13T13:12:00.490" v="151"/>
          <ac:picMkLst>
            <pc:docMk/>
            <pc:sldMk cId="2567927505" sldId="256"/>
            <ac:picMk id="4" creationId="{197F7471-476A-0B23-1EBF-721DE0D6B159}"/>
          </ac:picMkLst>
        </pc:picChg>
        <pc:picChg chg="add del mod">
          <ac:chgData name="Thamh nguyen" userId="d3b1f96243ec8c39" providerId="Windows Live" clId="Web-{453AB6D4-B988-455D-B6F4-4A54F94D5D56}" dt="2022-09-13T13:01:05.550" v="51"/>
          <ac:picMkLst>
            <pc:docMk/>
            <pc:sldMk cId="2567927505" sldId="256"/>
            <ac:picMk id="8" creationId="{4D5E855C-032B-0B32-DC22-62DFBBD08158}"/>
          </ac:picMkLst>
        </pc:picChg>
        <pc:cxnChg chg="add del">
          <ac:chgData name="Thamh nguyen" userId="d3b1f96243ec8c39" providerId="Windows Live" clId="Web-{453AB6D4-B988-455D-B6F4-4A54F94D5D56}" dt="2022-09-13T12:58:04.514" v="16"/>
          <ac:cxnSpMkLst>
            <pc:docMk/>
            <pc:sldMk cId="2567927505" sldId="256"/>
            <ac:cxnSpMk id="37" creationId="{E3B95BE3-D5B2-4F38-9A01-17866C9FBA6E}"/>
          </ac:cxnSpMkLst>
        </pc:cxnChg>
      </pc:sldChg>
      <pc:sldChg chg="addSp delSp modSp new del mod setBg setClrOvrMap">
        <pc:chgData name="Thamh nguyen" userId="d3b1f96243ec8c39" providerId="Windows Live" clId="Web-{453AB6D4-B988-455D-B6F4-4A54F94D5D56}" dt="2022-09-13T13:53:25.715" v="793"/>
        <pc:sldMkLst>
          <pc:docMk/>
          <pc:sldMk cId="1872849581" sldId="257"/>
        </pc:sldMkLst>
        <pc:spChg chg="del">
          <ac:chgData name="Thamh nguyen" userId="d3b1f96243ec8c39" providerId="Windows Live" clId="Web-{453AB6D4-B988-455D-B6F4-4A54F94D5D56}" dt="2022-09-13T13:02:20.255" v="67"/>
          <ac:spMkLst>
            <pc:docMk/>
            <pc:sldMk cId="1872849581" sldId="257"/>
            <ac:spMk id="2" creationId="{A19B06EF-4BF7-53ED-6700-B1A0D78C0951}"/>
          </ac:spMkLst>
        </pc:spChg>
        <pc:spChg chg="del">
          <ac:chgData name="Thamh nguyen" userId="d3b1f96243ec8c39" providerId="Windows Live" clId="Web-{453AB6D4-B988-455D-B6F4-4A54F94D5D56}" dt="2022-09-13T13:02:21.318" v="68"/>
          <ac:spMkLst>
            <pc:docMk/>
            <pc:sldMk cId="1872849581" sldId="257"/>
            <ac:spMk id="3" creationId="{74CDE5AF-832D-8504-266C-348527EC05E3}"/>
          </ac:spMkLst>
        </pc:spChg>
        <pc:spChg chg="add del mod">
          <ac:chgData name="Thamh nguyen" userId="d3b1f96243ec8c39" providerId="Windows Live" clId="Web-{453AB6D4-B988-455D-B6F4-4A54F94D5D56}" dt="2022-09-13T13:48:02.128" v="715"/>
          <ac:spMkLst>
            <pc:docMk/>
            <pc:sldMk cId="1872849581" sldId="257"/>
            <ac:spMk id="5" creationId="{92FCABFC-0194-D880-95C9-3DADDBDDD380}"/>
          </ac:spMkLst>
        </pc:spChg>
        <pc:spChg chg="add mod">
          <ac:chgData name="Thamh nguyen" userId="d3b1f96243ec8c39" providerId="Windows Live" clId="Web-{453AB6D4-B988-455D-B6F4-4A54F94D5D56}" dt="2022-09-13T13:52:02.385" v="782" actId="20577"/>
          <ac:spMkLst>
            <pc:docMk/>
            <pc:sldMk cId="1872849581" sldId="257"/>
            <ac:spMk id="7" creationId="{9963A210-2B0F-473C-3C83-94ED06E2FDC2}"/>
          </ac:spMkLst>
        </pc:spChg>
        <pc:spChg chg="add del">
          <ac:chgData name="Thamh nguyen" userId="d3b1f96243ec8c39" providerId="Windows Live" clId="Web-{453AB6D4-B988-455D-B6F4-4A54F94D5D56}" dt="2022-09-13T13:48:59.786" v="721"/>
          <ac:spMkLst>
            <pc:docMk/>
            <pc:sldMk cId="1872849581" sldId="257"/>
            <ac:spMk id="9" creationId="{693B08FD-5ECC-4728-AA84-CD6AC875BF8E}"/>
          </ac:spMkLst>
        </pc:spChg>
        <pc:spChg chg="add del">
          <ac:chgData name="Thamh nguyen" userId="d3b1f96243ec8c39" providerId="Windows Live" clId="Web-{453AB6D4-B988-455D-B6F4-4A54F94D5D56}" dt="2022-09-13T13:48:59.786" v="721"/>
          <ac:spMkLst>
            <pc:docMk/>
            <pc:sldMk cId="1872849581" sldId="257"/>
            <ac:spMk id="11" creationId="{2549107E-EC98-4933-8F8F-A1713C393B7E}"/>
          </ac:spMkLst>
        </pc:spChg>
        <pc:spChg chg="add del">
          <ac:chgData name="Thamh nguyen" userId="d3b1f96243ec8c39" providerId="Windows Live" clId="Web-{453AB6D4-B988-455D-B6F4-4A54F94D5D56}" dt="2022-09-13T13:48:51.536" v="718"/>
          <ac:spMkLst>
            <pc:docMk/>
            <pc:sldMk cId="1872849581" sldId="257"/>
            <ac:spMk id="16" creationId="{69E6EFEE-6516-482C-B143-F97F9BF89D0E}"/>
          </ac:spMkLst>
        </pc:spChg>
        <pc:spChg chg="add del">
          <ac:chgData name="Thamh nguyen" userId="d3b1f96243ec8c39" providerId="Windows Live" clId="Web-{453AB6D4-B988-455D-B6F4-4A54F94D5D56}" dt="2022-09-13T13:48:51.536" v="718"/>
          <ac:spMkLst>
            <pc:docMk/>
            <pc:sldMk cId="1872849581" sldId="257"/>
            <ac:spMk id="18" creationId="{3DF0D2C0-CD0C-470C-8851-D8B2CC417CB9}"/>
          </ac:spMkLst>
        </pc:spChg>
        <pc:spChg chg="add del">
          <ac:chgData name="Thamh nguyen" userId="d3b1f96243ec8c39" providerId="Windows Live" clId="Web-{453AB6D4-B988-455D-B6F4-4A54F94D5D56}" dt="2022-09-13T13:48:59.786" v="720"/>
          <ac:spMkLst>
            <pc:docMk/>
            <pc:sldMk cId="1872849581" sldId="257"/>
            <ac:spMk id="20" creationId="{693B08FD-5ECC-4728-AA84-CD6AC875BF8E}"/>
          </ac:spMkLst>
        </pc:spChg>
        <pc:spChg chg="add del">
          <ac:chgData name="Thamh nguyen" userId="d3b1f96243ec8c39" providerId="Windows Live" clId="Web-{453AB6D4-B988-455D-B6F4-4A54F94D5D56}" dt="2022-09-13T13:48:59.786" v="720"/>
          <ac:spMkLst>
            <pc:docMk/>
            <pc:sldMk cId="1872849581" sldId="257"/>
            <ac:spMk id="21" creationId="{2549107E-EC98-4933-8F8F-A1713C393B7E}"/>
          </ac:spMkLst>
        </pc:spChg>
        <pc:spChg chg="add del">
          <ac:chgData name="Thamh nguyen" userId="d3b1f96243ec8c39" providerId="Windows Live" clId="Web-{453AB6D4-B988-455D-B6F4-4A54F94D5D56}" dt="2022-09-13T13:49:42.162" v="744"/>
          <ac:spMkLst>
            <pc:docMk/>
            <pc:sldMk cId="1872849581" sldId="257"/>
            <ac:spMk id="23" creationId="{16DFB507-A35C-45A4-A4B1-88B692EB6BFB}"/>
          </ac:spMkLst>
        </pc:spChg>
        <pc:spChg chg="add del">
          <ac:chgData name="Thamh nguyen" userId="d3b1f96243ec8c39" providerId="Windows Live" clId="Web-{453AB6D4-B988-455D-B6F4-4A54F94D5D56}" dt="2022-09-13T13:49:42.162" v="744"/>
          <ac:spMkLst>
            <pc:docMk/>
            <pc:sldMk cId="1872849581" sldId="257"/>
            <ac:spMk id="24" creationId="{321407B0-5659-48D2-B8DE-DF83D5749533}"/>
          </ac:spMkLst>
        </pc:spChg>
        <pc:spChg chg="add del">
          <ac:chgData name="Thamh nguyen" userId="d3b1f96243ec8c39" providerId="Windows Live" clId="Web-{453AB6D4-B988-455D-B6F4-4A54F94D5D56}" dt="2022-09-13T13:49:42.162" v="744"/>
          <ac:spMkLst>
            <pc:docMk/>
            <pc:sldMk cId="1872849581" sldId="257"/>
            <ac:spMk id="25" creationId="{B9D22E60-9194-4252-8812-A1355DB6E613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30" creationId="{8D06CE56-3881-4ADA-8CEF-D18B02C242A3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32" creationId="{79F3C543-62EC-4433-9C93-A2CD8764E9B4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34" creationId="{E91DC736-0EF8-4F87-9146-EBF1D2EE4D3D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36" creationId="{097CD68E-23E3-4007-8847-CD0944C4F7BE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38" creationId="{AF2F604E-43BE-4DC3-B983-E071523364F8}"/>
          </ac:spMkLst>
        </pc:spChg>
        <pc:spChg chg="add del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40" creationId="{08C9B587-E65E-4B52-B37C-ABEBB6E87928}"/>
          </ac:spMkLst>
        </pc:spChg>
        <pc:spChg chg="add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45" creationId="{9AA72BD9-2C5A-4EDC-931F-5AA08EACA0F3}"/>
          </ac:spMkLst>
        </pc:spChg>
        <pc:spChg chg="add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47" creationId="{8A6DB0E6-E65F-4229-A5A0-2500203B6CC3}"/>
          </ac:spMkLst>
        </pc:spChg>
        <pc:spChg chg="add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49" creationId="{55D4142C-5077-457F-A6AD-3FECFDB39685}"/>
          </ac:spMkLst>
        </pc:spChg>
        <pc:spChg chg="add">
          <ac:chgData name="Thamh nguyen" userId="d3b1f96243ec8c39" providerId="Windows Live" clId="Web-{453AB6D4-B988-455D-B6F4-4A54F94D5D56}" dt="2022-09-13T13:51:36.712" v="772"/>
          <ac:spMkLst>
            <pc:docMk/>
            <pc:sldMk cId="1872849581" sldId="257"/>
            <ac:spMk id="51" creationId="{7A5F0580-5EE9-419F-96EE-B6529EF6E7D0}"/>
          </ac:spMkLst>
        </pc:spChg>
        <pc:picChg chg="add del mod">
          <ac:chgData name="Thamh nguyen" userId="d3b1f96243ec8c39" providerId="Windows Live" clId="Web-{453AB6D4-B988-455D-B6F4-4A54F94D5D56}" dt="2022-09-13T13:47:59.222" v="714"/>
          <ac:picMkLst>
            <pc:docMk/>
            <pc:sldMk cId="1872849581" sldId="257"/>
            <ac:picMk id="4" creationId="{F90E78F5-EE5F-A086-0D70-CF5D2A4803CB}"/>
          </ac:picMkLst>
        </pc:picChg>
        <pc:picChg chg="add mod">
          <ac:chgData name="Thamh nguyen" userId="d3b1f96243ec8c39" providerId="Windows Live" clId="Web-{453AB6D4-B988-455D-B6F4-4A54F94D5D56}" dt="2022-09-13T13:51:36.712" v="772"/>
          <ac:picMkLst>
            <pc:docMk/>
            <pc:sldMk cId="1872849581" sldId="257"/>
            <ac:picMk id="6" creationId="{E5662D2A-3821-72FC-938A-4C40540D389C}"/>
          </ac:picMkLst>
        </pc:picChg>
        <pc:picChg chg="add">
          <ac:chgData name="Thamh nguyen" userId="d3b1f96243ec8c39" providerId="Windows Live" clId="Web-{453AB6D4-B988-455D-B6F4-4A54F94D5D56}" dt="2022-09-13T13:52:09.229" v="783"/>
          <ac:picMkLst>
            <pc:docMk/>
            <pc:sldMk cId="1872849581" sldId="257"/>
            <ac:picMk id="10" creationId="{96E66CCD-E1B1-34DE-7EB6-C08FA8442B31}"/>
          </ac:picMkLst>
        </pc:picChg>
        <pc:picChg chg="add mod">
          <ac:chgData name="Thamh nguyen" userId="d3b1f96243ec8c39" providerId="Windows Live" clId="Web-{453AB6D4-B988-455D-B6F4-4A54F94D5D56}" dt="2022-09-13T13:52:20.651" v="787" actId="1076"/>
          <ac:picMkLst>
            <pc:docMk/>
            <pc:sldMk cId="1872849581" sldId="257"/>
            <ac:picMk id="13" creationId="{EE36C43D-6541-8E6E-CFD0-2B50D0007A22}"/>
          </ac:picMkLst>
        </pc:picChg>
      </pc:sldChg>
      <pc:sldChg chg="addSp delSp modSp new del mod setBg">
        <pc:chgData name="Thamh nguyen" userId="d3b1f96243ec8c39" providerId="Windows Live" clId="Web-{453AB6D4-B988-455D-B6F4-4A54F94D5D56}" dt="2022-09-13T13:14:06.087" v="162"/>
        <pc:sldMkLst>
          <pc:docMk/>
          <pc:sldMk cId="2725458774" sldId="258"/>
        </pc:sldMkLst>
        <pc:spChg chg="mod ord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2" creationId="{6D92FE1E-BF67-0BB3-A75D-723B9E06C328}"/>
          </ac:spMkLst>
        </pc:spChg>
        <pc:spChg chg="add del">
          <ac:chgData name="Thamh nguyen" userId="d3b1f96243ec8c39" providerId="Windows Live" clId="Web-{453AB6D4-B988-455D-B6F4-4A54F94D5D56}" dt="2022-09-13T13:03:43.773" v="77"/>
          <ac:spMkLst>
            <pc:docMk/>
            <pc:sldMk cId="2725458774" sldId="258"/>
            <ac:spMk id="3" creationId="{097CEB35-49A1-7762-7C70-CEEE05E6AE5A}"/>
          </ac:spMkLst>
        </pc:spChg>
        <pc:spChg chg="add del">
          <ac:chgData name="Thamh nguyen" userId="d3b1f96243ec8c39" providerId="Windows Live" clId="Web-{453AB6D4-B988-455D-B6F4-4A54F94D5D56}" dt="2022-09-13T13:05:29.839" v="88"/>
          <ac:spMkLst>
            <pc:docMk/>
            <pc:sldMk cId="2725458774" sldId="258"/>
            <ac:spMk id="6" creationId="{6B492942-ACF7-01A7-B12D-5FDCBE58DF64}"/>
          </ac:spMkLst>
        </pc:spChg>
        <pc:spChg chg="add mod">
          <ac:chgData name="Thamh nguyen" userId="d3b1f96243ec8c39" providerId="Windows Live" clId="Web-{453AB6D4-B988-455D-B6F4-4A54F94D5D56}" dt="2022-09-13T13:06:53.622" v="104" actId="14100"/>
          <ac:spMkLst>
            <pc:docMk/>
            <pc:sldMk cId="2725458774" sldId="258"/>
            <ac:spMk id="7" creationId="{D58B82C0-CCB6-72FC-69E0-197D99C9606F}"/>
          </ac:spMkLst>
        </pc:spChg>
        <pc:spChg chg="add del mod">
          <ac:chgData name="Thamh nguyen" userId="d3b1f96243ec8c39" providerId="Windows Live" clId="Web-{453AB6D4-B988-455D-B6F4-4A54F94D5D56}" dt="2022-09-13T13:06:00.183" v="96"/>
          <ac:spMkLst>
            <pc:docMk/>
            <pc:sldMk cId="2725458774" sldId="258"/>
            <ac:spMk id="9" creationId="{5338DE99-BC85-8721-8E4D-5C7C34C1ACBD}"/>
          </ac:spMkLst>
        </pc:spChg>
        <pc:spChg chg="add del">
          <ac:chgData name="Thamh nguyen" userId="d3b1f96243ec8c39" providerId="Windows Live" clId="Web-{453AB6D4-B988-455D-B6F4-4A54F94D5D56}" dt="2022-09-13T13:06:29.465" v="98"/>
          <ac:spMkLst>
            <pc:docMk/>
            <pc:sldMk cId="2725458774" sldId="258"/>
            <ac:spMk id="10" creationId="{53FB1764-004B-830B-89D9-4A0483C61623}"/>
          </ac:spMkLst>
        </pc:spChg>
        <pc:spChg chg="add mod">
          <ac:chgData name="Thamh nguyen" userId="d3b1f96243ec8c39" providerId="Windows Live" clId="Web-{453AB6D4-B988-455D-B6F4-4A54F94D5D56}" dt="2022-09-13T13:07:06.123" v="106" actId="1076"/>
          <ac:spMkLst>
            <pc:docMk/>
            <pc:sldMk cId="2725458774" sldId="258"/>
            <ac:spMk id="11" creationId="{C9FBA30A-13FC-1B4C-38EE-56F81E90547C}"/>
          </ac:spMkLst>
        </pc:spChg>
        <pc:spChg chg="add del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12" creationId="{D5997EA8-5EFC-40CD-A85F-C3C3BC5F9EB7}"/>
          </ac:spMkLst>
        </pc:spChg>
        <pc:spChg chg="add del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14" creationId="{1CF6A1EC-BD15-42D9-A339-A3970CF7C65A}"/>
          </ac:spMkLst>
        </pc:spChg>
        <pc:spChg chg="add del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16" creationId="{A720C27D-5C39-492B-BD68-C220C0F838AC}"/>
          </ac:spMkLst>
        </pc:spChg>
        <pc:spChg chg="add del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18" creationId="{A4F3394A-A959-460A-ACF9-5FA682C76940}"/>
          </ac:spMkLst>
        </pc:spChg>
        <pc:spChg chg="add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23" creationId="{4E2ED6F9-63C3-4A8D-9BB4-1EA62533B672}"/>
          </ac:spMkLst>
        </pc:spChg>
        <pc:spChg chg="add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25" creationId="{6D72081E-AD41-4FBB-B02B-698A68DBCA5E}"/>
          </ac:spMkLst>
        </pc:spChg>
        <pc:spChg chg="add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27" creationId="{716248AD-805F-41BF-9B57-FC53E5B32F98}"/>
          </ac:spMkLst>
        </pc:spChg>
        <pc:spChg chg="add">
          <ac:chgData name="Thamh nguyen" userId="d3b1f96243ec8c39" providerId="Windows Live" clId="Web-{453AB6D4-B988-455D-B6F4-4A54F94D5D56}" dt="2022-09-13T13:05:01.228" v="83"/>
          <ac:spMkLst>
            <pc:docMk/>
            <pc:sldMk cId="2725458774" sldId="258"/>
            <ac:spMk id="29" creationId="{1F82758F-B2B3-4F0A-BB90-4BFFEDD166D6}"/>
          </ac:spMkLst>
        </pc:spChg>
        <pc:picChg chg="add del mod ord">
          <ac:chgData name="Thamh nguyen" userId="d3b1f96243ec8c39" providerId="Windows Live" clId="Web-{453AB6D4-B988-455D-B6F4-4A54F94D5D56}" dt="2022-09-13T13:03:40.023" v="76"/>
          <ac:picMkLst>
            <pc:docMk/>
            <pc:sldMk cId="2725458774" sldId="258"/>
            <ac:picMk id="4" creationId="{E0DD0BF8-F7E6-6697-EB92-96949EAE2601}"/>
          </ac:picMkLst>
        </pc:picChg>
        <pc:picChg chg="add mod ord">
          <ac:chgData name="Thamh nguyen" userId="d3b1f96243ec8c39" providerId="Windows Live" clId="Web-{453AB6D4-B988-455D-B6F4-4A54F94D5D56}" dt="2022-09-13T13:05:21.213" v="86" actId="1076"/>
          <ac:picMkLst>
            <pc:docMk/>
            <pc:sldMk cId="2725458774" sldId="258"/>
            <ac:picMk id="5" creationId="{7CF6C7F7-1279-098F-3458-CEA66C9FDC31}"/>
          </ac:picMkLst>
        </pc:picChg>
        <pc:picChg chg="add del mod ord">
          <ac:chgData name="Thamh nguyen" userId="d3b1f96243ec8c39" providerId="Windows Live" clId="Web-{453AB6D4-B988-455D-B6F4-4A54F94D5D56}" dt="2022-09-13T13:06:00.183" v="96"/>
          <ac:picMkLst>
            <pc:docMk/>
            <pc:sldMk cId="2725458774" sldId="258"/>
            <ac:picMk id="8" creationId="{7DA29D42-5827-DA95-0E52-E7A2A64313AE}"/>
          </ac:picMkLst>
        </pc:picChg>
      </pc:sldChg>
      <pc:sldChg chg="addSp delSp modSp new del mod setBg">
        <pc:chgData name="Thamh nguyen" userId="d3b1f96243ec8c39" providerId="Windows Live" clId="Web-{453AB6D4-B988-455D-B6F4-4A54F94D5D56}" dt="2022-09-13T13:52:37.964" v="788"/>
        <pc:sldMkLst>
          <pc:docMk/>
          <pc:sldMk cId="1137515032" sldId="259"/>
        </pc:sldMkLst>
        <pc:spChg chg="del mod ord">
          <ac:chgData name="Thamh nguyen" userId="d3b1f96243ec8c39" providerId="Windows Live" clId="Web-{453AB6D4-B988-455D-B6F4-4A54F94D5D56}" dt="2022-09-13T13:07:37.748" v="111"/>
          <ac:spMkLst>
            <pc:docMk/>
            <pc:sldMk cId="1137515032" sldId="259"/>
            <ac:spMk id="2" creationId="{ABAD7D05-79B6-225C-C694-A23AE697DF27}"/>
          </ac:spMkLst>
        </pc:spChg>
        <pc:spChg chg="del">
          <ac:chgData name="Thamh nguyen" userId="d3b1f96243ec8c39" providerId="Windows Live" clId="Web-{453AB6D4-B988-455D-B6F4-4A54F94D5D56}" dt="2022-09-13T13:07:30.655" v="107"/>
          <ac:spMkLst>
            <pc:docMk/>
            <pc:sldMk cId="1137515032" sldId="259"/>
            <ac:spMk id="3" creationId="{71888FDD-5FC6-214E-EE04-4F90FCD13DCD}"/>
          </ac:spMkLst>
        </pc:spChg>
        <pc:spChg chg="add del">
          <ac:chgData name="Thamh nguyen" userId="d3b1f96243ec8c39" providerId="Windows Live" clId="Web-{453AB6D4-B988-455D-B6F4-4A54F94D5D56}" dt="2022-09-13T13:07:37.748" v="110"/>
          <ac:spMkLst>
            <pc:docMk/>
            <pc:sldMk cId="1137515032" sldId="259"/>
            <ac:spMk id="8" creationId="{34E5DCC8-E676-2071-0B83-FDAD5A47F952}"/>
          </ac:spMkLst>
        </pc:spChg>
        <pc:spChg chg="add">
          <ac:chgData name="Thamh nguyen" userId="d3b1f96243ec8c39" providerId="Windows Live" clId="Web-{453AB6D4-B988-455D-B6F4-4A54F94D5D56}" dt="2022-09-13T13:07:37.748" v="111"/>
          <ac:spMkLst>
            <pc:docMk/>
            <pc:sldMk cId="1137515032" sldId="259"/>
            <ac:spMk id="9" creationId="{693B08FD-5ECC-4728-AA84-CD6AC875BF8E}"/>
          </ac:spMkLst>
        </pc:spChg>
        <pc:spChg chg="add del">
          <ac:chgData name="Thamh nguyen" userId="d3b1f96243ec8c39" providerId="Windows Live" clId="Web-{453AB6D4-B988-455D-B6F4-4A54F94D5D56}" dt="2022-09-13T13:07:37.748" v="110"/>
          <ac:spMkLst>
            <pc:docMk/>
            <pc:sldMk cId="1137515032" sldId="259"/>
            <ac:spMk id="11" creationId="{D1A4588A-55D5-49B8-BE41-54ACDCFF2C17}"/>
          </ac:spMkLst>
        </pc:spChg>
        <pc:spChg chg="add del">
          <ac:chgData name="Thamh nguyen" userId="d3b1f96243ec8c39" providerId="Windows Live" clId="Web-{453AB6D4-B988-455D-B6F4-4A54F94D5D56}" dt="2022-09-13T13:07:37.748" v="110"/>
          <ac:spMkLst>
            <pc:docMk/>
            <pc:sldMk cId="1137515032" sldId="259"/>
            <ac:spMk id="13" creationId="{F97E7EA2-EDCD-47E9-81BC-415C606D1B58}"/>
          </ac:spMkLst>
        </pc:spChg>
        <pc:spChg chg="add">
          <ac:chgData name="Thamh nguyen" userId="d3b1f96243ec8c39" providerId="Windows Live" clId="Web-{453AB6D4-B988-455D-B6F4-4A54F94D5D56}" dt="2022-09-13T13:07:37.748" v="111"/>
          <ac:spMkLst>
            <pc:docMk/>
            <pc:sldMk cId="1137515032" sldId="259"/>
            <ac:spMk id="15" creationId="{2549107E-EC98-4933-8F8F-A1713C393B7E}"/>
          </ac:spMkLst>
        </pc:spChg>
        <pc:picChg chg="add mod ord">
          <ac:chgData name="Thamh nguyen" userId="d3b1f96243ec8c39" providerId="Windows Live" clId="Web-{453AB6D4-B988-455D-B6F4-4A54F94D5D56}" dt="2022-09-13T13:07:41.795" v="112" actId="1076"/>
          <ac:picMkLst>
            <pc:docMk/>
            <pc:sldMk cId="1137515032" sldId="259"/>
            <ac:picMk id="4" creationId="{E1ABC811-1E5F-2805-1EEC-895C0110DE0A}"/>
          </ac:picMkLst>
        </pc:picChg>
      </pc:sldChg>
      <pc:sldChg chg="addSp delSp modSp new modTransition">
        <pc:chgData name="Thamh nguyen" userId="d3b1f96243ec8c39" providerId="Windows Live" clId="Web-{453AB6D4-B988-455D-B6F4-4A54F94D5D56}" dt="2022-09-13T16:16:38.591" v="2066" actId="1076"/>
        <pc:sldMkLst>
          <pc:docMk/>
          <pc:sldMk cId="1845810685" sldId="260"/>
        </pc:sldMkLst>
        <pc:spChg chg="del">
          <ac:chgData name="Thamh nguyen" userId="d3b1f96243ec8c39" providerId="Windows Live" clId="Web-{453AB6D4-B988-455D-B6F4-4A54F94D5D56}" dt="2022-09-13T13:08:02.437" v="113"/>
          <ac:spMkLst>
            <pc:docMk/>
            <pc:sldMk cId="1845810685" sldId="260"/>
            <ac:spMk id="3" creationId="{D6D13326-5840-7288-E04A-3FB35E4ECAEE}"/>
          </ac:spMkLst>
        </pc:spChg>
        <pc:spChg chg="add del mod">
          <ac:chgData name="Thamh nguyen" userId="d3b1f96243ec8c39" providerId="Windows Live" clId="Web-{453AB6D4-B988-455D-B6F4-4A54F94D5D56}" dt="2022-09-13T13:59:59.527" v="898"/>
          <ac:spMkLst>
            <pc:docMk/>
            <pc:sldMk cId="1845810685" sldId="260"/>
            <ac:spMk id="7" creationId="{4880A35E-6A6E-7FB2-4A58-C506FF0B41F3}"/>
          </ac:spMkLst>
        </pc:spChg>
        <pc:spChg chg="add mod">
          <ac:chgData name="Thamh nguyen" userId="d3b1f96243ec8c39" providerId="Windows Live" clId="Web-{453AB6D4-B988-455D-B6F4-4A54F94D5D56}" dt="2022-09-13T14:02:20.687" v="927" actId="14100"/>
          <ac:spMkLst>
            <pc:docMk/>
            <pc:sldMk cId="1845810685" sldId="260"/>
            <ac:spMk id="9" creationId="{2DD6E1A4-8582-BF6E-E796-04A23D48767A}"/>
          </ac:spMkLst>
        </pc:spChg>
        <pc:spChg chg="add mod">
          <ac:chgData name="Thamh nguyen" userId="d3b1f96243ec8c39" providerId="Windows Live" clId="Web-{453AB6D4-B988-455D-B6F4-4A54F94D5D56}" dt="2022-09-13T14:02:33.563" v="930" actId="14100"/>
          <ac:spMkLst>
            <pc:docMk/>
            <pc:sldMk cId="1845810685" sldId="260"/>
            <ac:spMk id="10" creationId="{5B330D1B-7D93-09FE-BCD0-FF4A4AE647EC}"/>
          </ac:spMkLst>
        </pc:spChg>
        <pc:spChg chg="add mod">
          <ac:chgData name="Thamh nguyen" userId="d3b1f96243ec8c39" providerId="Windows Live" clId="Web-{453AB6D4-B988-455D-B6F4-4A54F94D5D56}" dt="2022-09-13T14:06:04.071" v="991" actId="20577"/>
          <ac:spMkLst>
            <pc:docMk/>
            <pc:sldMk cId="1845810685" sldId="260"/>
            <ac:spMk id="11" creationId="{D804E467-C283-359C-AF54-9B0DE4EFE750}"/>
          </ac:spMkLst>
        </pc:spChg>
        <pc:picChg chg="add mod ord">
          <ac:chgData name="Thamh nguyen" userId="d3b1f96243ec8c39" providerId="Windows Live" clId="Web-{453AB6D4-B988-455D-B6F4-4A54F94D5D56}" dt="2022-09-13T14:01:46.843" v="916" actId="14100"/>
          <ac:picMkLst>
            <pc:docMk/>
            <pc:sldMk cId="1845810685" sldId="260"/>
            <ac:picMk id="4" creationId="{6FEA120E-2BA6-64C5-85E5-6734C644B4E1}"/>
          </ac:picMkLst>
        </pc:picChg>
        <pc:picChg chg="add del mod">
          <ac:chgData name="Thamh nguyen" userId="d3b1f96243ec8c39" providerId="Windows Live" clId="Web-{453AB6D4-B988-455D-B6F4-4A54F94D5D56}" dt="2022-09-13T13:11:09.801" v="143"/>
          <ac:picMkLst>
            <pc:docMk/>
            <pc:sldMk cId="1845810685" sldId="260"/>
            <ac:picMk id="5" creationId="{84999EFC-3BFC-92E4-3950-230199FF0CF7}"/>
          </ac:picMkLst>
        </pc:picChg>
        <pc:picChg chg="add mod">
          <ac:chgData name="Thamh nguyen" userId="d3b1f96243ec8c39" providerId="Windows Live" clId="Web-{453AB6D4-B988-455D-B6F4-4A54F94D5D56}" dt="2022-09-13T16:16:38.591" v="2066" actId="1076"/>
          <ac:picMkLst>
            <pc:docMk/>
            <pc:sldMk cId="1845810685" sldId="260"/>
            <ac:picMk id="5" creationId="{CABF6B3E-70C7-FB48-D525-4E703E6DB491}"/>
          </ac:picMkLst>
        </pc:picChg>
        <pc:picChg chg="add mod">
          <ac:chgData name="Thamh nguyen" userId="d3b1f96243ec8c39" providerId="Windows Live" clId="Web-{453AB6D4-B988-455D-B6F4-4A54F94D5D56}" dt="2022-09-13T14:00:52.076" v="903" actId="1076"/>
          <ac:picMkLst>
            <pc:docMk/>
            <pc:sldMk cId="1845810685" sldId="260"/>
            <ac:picMk id="6" creationId="{7293BB1E-41AE-474F-53D4-618984B80B79}"/>
          </ac:picMkLst>
        </pc:picChg>
        <pc:picChg chg="add mod">
          <ac:chgData name="Thamh nguyen" userId="d3b1f96243ec8c39" providerId="Windows Live" clId="Web-{453AB6D4-B988-455D-B6F4-4A54F94D5D56}" dt="2022-09-13T14:01:27.530" v="914" actId="1076"/>
          <ac:picMkLst>
            <pc:docMk/>
            <pc:sldMk cId="1845810685" sldId="260"/>
            <ac:picMk id="8" creationId="{E15C0A07-6D7D-A6D2-2FE9-61D1EE567776}"/>
          </ac:picMkLst>
        </pc:picChg>
      </pc:sldChg>
      <pc:sldChg chg="addSp delSp modSp new del mod setBg setClrOvrMap">
        <pc:chgData name="Thamh nguyen" userId="d3b1f96243ec8c39" providerId="Windows Live" clId="Web-{453AB6D4-B988-455D-B6F4-4A54F94D5D56}" dt="2022-09-13T13:09:41.486" v="135"/>
        <pc:sldMkLst>
          <pc:docMk/>
          <pc:sldMk cId="1666015644" sldId="261"/>
        </pc:sldMkLst>
        <pc:spChg chg="mod ord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2" creationId="{76EA9080-0E52-B1AC-7963-6917EF2552D6}"/>
          </ac:spMkLst>
        </pc:spChg>
        <pc:spChg chg="del">
          <ac:chgData name="Thamh nguyen" userId="d3b1f96243ec8c39" providerId="Windows Live" clId="Web-{453AB6D4-B988-455D-B6F4-4A54F94D5D56}" dt="2022-09-13T13:08:51.844" v="125"/>
          <ac:spMkLst>
            <pc:docMk/>
            <pc:sldMk cId="1666015644" sldId="261"/>
            <ac:spMk id="3" creationId="{2137221B-4B52-012F-B935-EECE6CB91A06}"/>
          </ac:spMkLst>
        </pc:spChg>
        <pc:spChg chg="add mod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8" creationId="{A7ADC1F3-3378-93F3-F6F9-022ADD8753DC}"/>
          </ac:spMkLst>
        </pc:spChg>
        <pc:spChg chg="add del">
          <ac:chgData name="Thamh nguyen" userId="d3b1f96243ec8c39" providerId="Windows Live" clId="Web-{453AB6D4-B988-455D-B6F4-4A54F94D5D56}" dt="2022-09-13T13:09:08.689" v="130"/>
          <ac:spMkLst>
            <pc:docMk/>
            <pc:sldMk cId="1666015644" sldId="261"/>
            <ac:spMk id="11" creationId="{4E2ED6F9-63C3-4A8D-9BB4-1EA62533B672}"/>
          </ac:spMkLst>
        </pc:spChg>
        <pc:spChg chg="add del">
          <ac:chgData name="Thamh nguyen" userId="d3b1f96243ec8c39" providerId="Windows Live" clId="Web-{453AB6D4-B988-455D-B6F4-4A54F94D5D56}" dt="2022-09-13T13:09:08.689" v="130"/>
          <ac:spMkLst>
            <pc:docMk/>
            <pc:sldMk cId="1666015644" sldId="261"/>
            <ac:spMk id="13" creationId="{6D72081E-AD41-4FBB-B02B-698A68DBCA5E}"/>
          </ac:spMkLst>
        </pc:spChg>
        <pc:spChg chg="add del">
          <ac:chgData name="Thamh nguyen" userId="d3b1f96243ec8c39" providerId="Windows Live" clId="Web-{453AB6D4-B988-455D-B6F4-4A54F94D5D56}" dt="2022-09-13T13:09:08.689" v="130"/>
          <ac:spMkLst>
            <pc:docMk/>
            <pc:sldMk cId="1666015644" sldId="261"/>
            <ac:spMk id="15" creationId="{716248AD-805F-41BF-9B57-FC53E5B32F98}"/>
          </ac:spMkLst>
        </pc:spChg>
        <pc:spChg chg="add del">
          <ac:chgData name="Thamh nguyen" userId="d3b1f96243ec8c39" providerId="Windows Live" clId="Web-{453AB6D4-B988-455D-B6F4-4A54F94D5D56}" dt="2022-09-13T13:09:08.689" v="130"/>
          <ac:spMkLst>
            <pc:docMk/>
            <pc:sldMk cId="1666015644" sldId="261"/>
            <ac:spMk id="17" creationId="{1F82758F-B2B3-4F0A-BB90-4BFFEDD166D6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22" creationId="{7C432AFE-B3D2-4BFF-BF8F-96C27AFF1AC7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24" creationId="{AF2F604E-43BE-4DC3-B983-E071523364F8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26" creationId="{08C9B587-E65E-4B52-B37C-ABEBB6E87928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31" creationId="{9AA72BD9-2C5A-4EDC-931F-5AA08EACA0F3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33" creationId="{8A6DB0E6-E65F-4229-A5A0-2500203B6CC3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35" creationId="{55D4142C-5077-457F-A6AD-3FECFDB39685}"/>
          </ac:spMkLst>
        </pc:spChg>
        <pc:spChg chg="add del">
          <ac:chgData name="Thamh nguyen" userId="d3b1f96243ec8c39" providerId="Windows Live" clId="Web-{453AB6D4-B988-455D-B6F4-4A54F94D5D56}" dt="2022-09-13T13:09:30.423" v="134"/>
          <ac:spMkLst>
            <pc:docMk/>
            <pc:sldMk cId="1666015644" sldId="261"/>
            <ac:spMk id="37" creationId="{7A5F0580-5EE9-419F-96EE-B6529EF6E7D0}"/>
          </ac:spMkLst>
        </pc:spChg>
        <pc:picChg chg="add mod ord">
          <ac:chgData name="Thamh nguyen" userId="d3b1f96243ec8c39" providerId="Windows Live" clId="Web-{453AB6D4-B988-455D-B6F4-4A54F94D5D56}" dt="2022-09-13T13:09:30.423" v="134"/>
          <ac:picMkLst>
            <pc:docMk/>
            <pc:sldMk cId="1666015644" sldId="261"/>
            <ac:picMk id="4" creationId="{5DD3A2DB-CB04-233F-79B6-099209AEB344}"/>
          </ac:picMkLst>
        </pc:picChg>
      </pc:sldChg>
      <pc:sldChg chg="addSp delSp modSp new mod ord modTransition setBg setClrOvrMap">
        <pc:chgData name="Thamh nguyen" userId="d3b1f96243ec8c39" providerId="Windows Live" clId="Web-{453AB6D4-B988-455D-B6F4-4A54F94D5D56}" dt="2022-09-13T16:15:03.964" v="2054"/>
        <pc:sldMkLst>
          <pc:docMk/>
          <pc:sldMk cId="3554632235" sldId="262"/>
        </pc:sldMkLst>
        <pc:spChg chg="mod ord">
          <ac:chgData name="Thamh nguyen" userId="d3b1f96243ec8c39" providerId="Windows Live" clId="Web-{453AB6D4-B988-455D-B6F4-4A54F94D5D56}" dt="2022-09-13T13:09:54.987" v="139"/>
          <ac:spMkLst>
            <pc:docMk/>
            <pc:sldMk cId="3554632235" sldId="262"/>
            <ac:spMk id="2" creationId="{B731B5E8-99E6-A176-84F7-33FAF93ACEDD}"/>
          </ac:spMkLst>
        </pc:spChg>
        <pc:spChg chg="del">
          <ac:chgData name="Thamh nguyen" userId="d3b1f96243ec8c39" providerId="Windows Live" clId="Web-{453AB6D4-B988-455D-B6F4-4A54F94D5D56}" dt="2022-09-13T13:09:47.658" v="136"/>
          <ac:spMkLst>
            <pc:docMk/>
            <pc:sldMk cId="3554632235" sldId="262"/>
            <ac:spMk id="3" creationId="{230A5BC5-A217-118A-5259-2193529AA4A9}"/>
          </ac:spMkLst>
        </pc:spChg>
        <pc:spChg chg="add del">
          <ac:chgData name="Thamh nguyen" userId="d3b1f96243ec8c39" providerId="Windows Live" clId="Web-{453AB6D4-B988-455D-B6F4-4A54F94D5D56}" dt="2022-09-13T13:09:54.971" v="138"/>
          <ac:spMkLst>
            <pc:docMk/>
            <pc:sldMk cId="3554632235" sldId="262"/>
            <ac:spMk id="8" creationId="{4140274E-1245-45F9-5F60-4E0E49DD16E8}"/>
          </ac:spMkLst>
        </pc:spChg>
        <pc:spChg chg="add">
          <ac:chgData name="Thamh nguyen" userId="d3b1f96243ec8c39" providerId="Windows Live" clId="Web-{453AB6D4-B988-455D-B6F4-4A54F94D5D56}" dt="2022-09-13T13:53:05.183" v="789"/>
          <ac:spMkLst>
            <pc:docMk/>
            <pc:sldMk cId="3554632235" sldId="262"/>
            <ac:spMk id="10" creationId="{50CFC894-3D32-525B-BC78-FF8238CA4D93}"/>
          </ac:spMkLst>
        </pc:spChg>
        <pc:spChg chg="add del">
          <ac:chgData name="Thamh nguyen" userId="d3b1f96243ec8c39" providerId="Windows Live" clId="Web-{453AB6D4-B988-455D-B6F4-4A54F94D5D56}" dt="2022-09-13T13:09:54.971" v="138"/>
          <ac:spMkLst>
            <pc:docMk/>
            <pc:sldMk cId="3554632235" sldId="262"/>
            <ac:spMk id="11" creationId="{7C432AFE-B3D2-4BFF-BF8F-96C27AFF1AC7}"/>
          </ac:spMkLst>
        </pc:spChg>
        <pc:spChg chg="add del">
          <ac:chgData name="Thamh nguyen" userId="d3b1f96243ec8c39" providerId="Windows Live" clId="Web-{453AB6D4-B988-455D-B6F4-4A54F94D5D56}" dt="2022-09-13T13:09:54.971" v="138"/>
          <ac:spMkLst>
            <pc:docMk/>
            <pc:sldMk cId="3554632235" sldId="262"/>
            <ac:spMk id="13" creationId="{AF2F604E-43BE-4DC3-B983-E071523364F8}"/>
          </ac:spMkLst>
        </pc:spChg>
        <pc:spChg chg="add del">
          <ac:chgData name="Thamh nguyen" userId="d3b1f96243ec8c39" providerId="Windows Live" clId="Web-{453AB6D4-B988-455D-B6F4-4A54F94D5D56}" dt="2022-09-13T13:09:54.971" v="138"/>
          <ac:spMkLst>
            <pc:docMk/>
            <pc:sldMk cId="3554632235" sldId="262"/>
            <ac:spMk id="15" creationId="{08C9B587-E65E-4B52-B37C-ABEBB6E87928}"/>
          </ac:spMkLst>
        </pc:spChg>
        <pc:spChg chg="add">
          <ac:chgData name="Thamh nguyen" userId="d3b1f96243ec8c39" providerId="Windows Live" clId="Web-{453AB6D4-B988-455D-B6F4-4A54F94D5D56}" dt="2022-09-13T13:09:54.987" v="139"/>
          <ac:spMkLst>
            <pc:docMk/>
            <pc:sldMk cId="3554632235" sldId="262"/>
            <ac:spMk id="17" creationId="{7A5F0580-5EE9-419F-96EE-B6529EF6E7D0}"/>
          </ac:spMkLst>
        </pc:spChg>
        <pc:spChg chg="add">
          <ac:chgData name="Thamh nguyen" userId="d3b1f96243ec8c39" providerId="Windows Live" clId="Web-{453AB6D4-B988-455D-B6F4-4A54F94D5D56}" dt="2022-09-13T13:09:54.987" v="139"/>
          <ac:spMkLst>
            <pc:docMk/>
            <pc:sldMk cId="3554632235" sldId="262"/>
            <ac:spMk id="18" creationId="{9AA72BD9-2C5A-4EDC-931F-5AA08EACA0F3}"/>
          </ac:spMkLst>
        </pc:spChg>
        <pc:spChg chg="add">
          <ac:chgData name="Thamh nguyen" userId="d3b1f96243ec8c39" providerId="Windows Live" clId="Web-{453AB6D4-B988-455D-B6F4-4A54F94D5D56}" dt="2022-09-13T13:09:54.987" v="139"/>
          <ac:spMkLst>
            <pc:docMk/>
            <pc:sldMk cId="3554632235" sldId="262"/>
            <ac:spMk id="19" creationId="{8A6DB0E6-E65F-4229-A5A0-2500203B6CC3}"/>
          </ac:spMkLst>
        </pc:spChg>
        <pc:spChg chg="add">
          <ac:chgData name="Thamh nguyen" userId="d3b1f96243ec8c39" providerId="Windows Live" clId="Web-{453AB6D4-B988-455D-B6F4-4A54F94D5D56}" dt="2022-09-13T13:09:54.987" v="139"/>
          <ac:spMkLst>
            <pc:docMk/>
            <pc:sldMk cId="3554632235" sldId="262"/>
            <ac:spMk id="20" creationId="{55D4142C-5077-457F-A6AD-3FECFDB39685}"/>
          </ac:spMkLst>
        </pc:spChg>
        <pc:spChg chg="add del">
          <ac:chgData name="Thamh nguyen" userId="d3b1f96243ec8c39" providerId="Windows Live" clId="Web-{453AB6D4-B988-455D-B6F4-4A54F94D5D56}" dt="2022-09-13T13:11:22.973" v="146"/>
          <ac:spMkLst>
            <pc:docMk/>
            <pc:sldMk cId="3554632235" sldId="262"/>
            <ac:spMk id="21" creationId="{A44A1069-C5E8-19C2-578D-04EC4502665B}"/>
          </ac:spMkLst>
        </pc:spChg>
        <pc:picChg chg="add mod ord">
          <ac:chgData name="Thamh nguyen" userId="d3b1f96243ec8c39" providerId="Windows Live" clId="Web-{453AB6D4-B988-455D-B6F4-4A54F94D5D56}" dt="2022-09-13T13:09:54.987" v="139"/>
          <ac:picMkLst>
            <pc:docMk/>
            <pc:sldMk cId="3554632235" sldId="262"/>
            <ac:picMk id="4" creationId="{4DC6EC3C-6B48-C954-0EB1-692CC99C41BF}"/>
          </ac:picMkLst>
        </pc:picChg>
        <pc:picChg chg="add del mod">
          <ac:chgData name="Thamh nguyen" userId="d3b1f96243ec8c39" providerId="Windows Live" clId="Web-{453AB6D4-B988-455D-B6F4-4A54F94D5D56}" dt="2022-09-13T13:11:21.598" v="145"/>
          <ac:picMkLst>
            <pc:docMk/>
            <pc:sldMk cId="3554632235" sldId="262"/>
            <ac:picMk id="6" creationId="{D98B9252-54CE-F960-6DA8-829407EFACE3}"/>
          </ac:picMkLst>
        </pc:picChg>
        <pc:picChg chg="add mod ord">
          <ac:chgData name="Thamh nguyen" userId="d3b1f96243ec8c39" providerId="Windows Live" clId="Web-{453AB6D4-B988-455D-B6F4-4A54F94D5D56}" dt="2022-09-13T13:11:32.614" v="148" actId="1076"/>
          <ac:picMkLst>
            <pc:docMk/>
            <pc:sldMk cId="3554632235" sldId="262"/>
            <ac:picMk id="7" creationId="{96DACF5C-8D22-AC1C-464F-C192FE1034C6}"/>
          </ac:picMkLst>
        </pc:picChg>
        <pc:picChg chg="add mod">
          <ac:chgData name="Thamh nguyen" userId="d3b1f96243ec8c39" providerId="Windows Live" clId="Web-{453AB6D4-B988-455D-B6F4-4A54F94D5D56}" dt="2022-09-13T13:53:13.012" v="791" actId="1076"/>
          <ac:picMkLst>
            <pc:docMk/>
            <pc:sldMk cId="3554632235" sldId="262"/>
            <ac:picMk id="14" creationId="{CCFBCEC9-FE83-F1F3-B977-12EE903D8D0D}"/>
          </ac:picMkLst>
        </pc:picChg>
      </pc:sldChg>
      <pc:sldChg chg="addSp delSp modSp new mod ord modTransition setBg setClrOvrMap">
        <pc:chgData name="Thamh nguyen" userId="d3b1f96243ec8c39" providerId="Windows Live" clId="Web-{453AB6D4-B988-455D-B6F4-4A54F94D5D56}" dt="2022-09-13T16:14:48.041" v="2051"/>
        <pc:sldMkLst>
          <pc:docMk/>
          <pc:sldMk cId="3186524867" sldId="263"/>
        </pc:sldMkLst>
        <pc:spChg chg="mod ord">
          <ac:chgData name="Thamh nguyen" userId="d3b1f96243ec8c39" providerId="Windows Live" clId="Web-{453AB6D4-B988-455D-B6F4-4A54F94D5D56}" dt="2022-09-13T13:21:52.319" v="260" actId="20577"/>
          <ac:spMkLst>
            <pc:docMk/>
            <pc:sldMk cId="3186524867" sldId="263"/>
            <ac:spMk id="2" creationId="{8A621501-537C-B0A4-73F9-09B2019DED11}"/>
          </ac:spMkLst>
        </pc:spChg>
        <pc:spChg chg="del">
          <ac:chgData name="Thamh nguyen" userId="d3b1f96243ec8c39" providerId="Windows Live" clId="Web-{453AB6D4-B988-455D-B6F4-4A54F94D5D56}" dt="2022-09-13T13:13:09.617" v="154"/>
          <ac:spMkLst>
            <pc:docMk/>
            <pc:sldMk cId="3186524867" sldId="263"/>
            <ac:spMk id="3" creationId="{F95BC6D5-1705-84B3-27A8-CF0B4F79882D}"/>
          </ac:spMkLst>
        </pc:spChg>
        <pc:spChg chg="add del">
          <ac:chgData name="Thamh nguyen" userId="d3b1f96243ec8c39" providerId="Windows Live" clId="Web-{453AB6D4-B988-455D-B6F4-4A54F94D5D56}" dt="2022-09-13T13:13:25.211" v="157"/>
          <ac:spMkLst>
            <pc:docMk/>
            <pc:sldMk cId="3186524867" sldId="263"/>
            <ac:spMk id="8" creationId="{4918F2AC-5690-F3A2-6B1D-7BEBFE82BE79}"/>
          </ac:spMkLst>
        </pc:spChg>
        <pc:spChg chg="add del mod">
          <ac:chgData name="Thamh nguyen" userId="d3b1f96243ec8c39" providerId="Windows Live" clId="Web-{453AB6D4-B988-455D-B6F4-4A54F94D5D56}" dt="2022-09-13T13:23:00.071" v="265"/>
          <ac:spMkLst>
            <pc:docMk/>
            <pc:sldMk cId="3186524867" sldId="263"/>
            <ac:spMk id="10" creationId="{927AB8EE-DDED-1286-ED5D-2AE32F813350}"/>
          </ac:spMkLst>
        </pc:spChg>
        <pc:spChg chg="add del">
          <ac:chgData name="Thamh nguyen" userId="d3b1f96243ec8c39" providerId="Windows Live" clId="Web-{453AB6D4-B988-455D-B6F4-4A54F94D5D56}" dt="2022-09-13T13:13:25.211" v="157"/>
          <ac:spMkLst>
            <pc:docMk/>
            <pc:sldMk cId="3186524867" sldId="263"/>
            <ac:spMk id="11" creationId="{7C432AFE-B3D2-4BFF-BF8F-96C27AFF1AC7}"/>
          </ac:spMkLst>
        </pc:spChg>
        <pc:spChg chg="add del">
          <ac:chgData name="Thamh nguyen" userId="d3b1f96243ec8c39" providerId="Windows Live" clId="Web-{453AB6D4-B988-455D-B6F4-4A54F94D5D56}" dt="2022-09-13T13:13:25.211" v="157"/>
          <ac:spMkLst>
            <pc:docMk/>
            <pc:sldMk cId="3186524867" sldId="263"/>
            <ac:spMk id="13" creationId="{AF2F604E-43BE-4DC3-B983-E071523364F8}"/>
          </ac:spMkLst>
        </pc:spChg>
        <pc:spChg chg="add del mod">
          <ac:chgData name="Thamh nguyen" userId="d3b1f96243ec8c39" providerId="Windows Live" clId="Web-{453AB6D4-B988-455D-B6F4-4A54F94D5D56}" dt="2022-09-13T13:23:52.651" v="276"/>
          <ac:spMkLst>
            <pc:docMk/>
            <pc:sldMk cId="3186524867" sldId="263"/>
            <ac:spMk id="14" creationId="{B3CE33A3-AA4D-F485-EAE4-7EC1B8805255}"/>
          </ac:spMkLst>
        </pc:spChg>
        <pc:spChg chg="add del">
          <ac:chgData name="Thamh nguyen" userId="d3b1f96243ec8c39" providerId="Windows Live" clId="Web-{453AB6D4-B988-455D-B6F4-4A54F94D5D56}" dt="2022-09-13T13:13:25.211" v="157"/>
          <ac:spMkLst>
            <pc:docMk/>
            <pc:sldMk cId="3186524867" sldId="263"/>
            <ac:spMk id="15" creationId="{08C9B587-E65E-4B52-B37C-ABEBB6E87928}"/>
          </ac:spMkLst>
        </pc:spChg>
        <pc:spChg chg="add mod">
          <ac:chgData name="Thamh nguyen" userId="d3b1f96243ec8c39" providerId="Windows Live" clId="Web-{453AB6D4-B988-455D-B6F4-4A54F94D5D56}" dt="2022-09-13T13:26:05.342" v="329" actId="1076"/>
          <ac:spMkLst>
            <pc:docMk/>
            <pc:sldMk cId="3186524867" sldId="263"/>
            <ac:spMk id="16" creationId="{6B734F21-A9C1-C344-7D30-DD04B3340AAB}"/>
          </ac:spMkLst>
        </pc:spChg>
        <pc:spChg chg="add del">
          <ac:chgData name="Thamh nguyen" userId="d3b1f96243ec8c39" providerId="Windows Live" clId="Web-{453AB6D4-B988-455D-B6F4-4A54F94D5D56}" dt="2022-09-13T13:13:31.540" v="159"/>
          <ac:spMkLst>
            <pc:docMk/>
            <pc:sldMk cId="3186524867" sldId="263"/>
            <ac:spMk id="17" creationId="{F94AA2BD-2E3F-4B1D-8127-5744B8115311}"/>
          </ac:spMkLst>
        </pc:spChg>
        <pc:spChg chg="add del">
          <ac:chgData name="Thamh nguyen" userId="d3b1f96243ec8c39" providerId="Windows Live" clId="Web-{453AB6D4-B988-455D-B6F4-4A54F94D5D56}" dt="2022-09-13T13:13:31.540" v="159"/>
          <ac:spMkLst>
            <pc:docMk/>
            <pc:sldMk cId="3186524867" sldId="263"/>
            <ac:spMk id="18" creationId="{4BD02261-2DC8-4AA8-9E16-7751AE892445}"/>
          </ac:spMkLst>
        </pc:spChg>
        <pc:spChg chg="add del">
          <ac:chgData name="Thamh nguyen" userId="d3b1f96243ec8c39" providerId="Windows Live" clId="Web-{453AB6D4-B988-455D-B6F4-4A54F94D5D56}" dt="2022-09-13T13:13:31.540" v="159"/>
          <ac:spMkLst>
            <pc:docMk/>
            <pc:sldMk cId="3186524867" sldId="263"/>
            <ac:spMk id="19" creationId="{3D752CF2-2291-40B5-B462-C17B174C10BC}"/>
          </ac:spMkLst>
        </pc:spChg>
        <pc:spChg chg="add del">
          <ac:chgData name="Thamh nguyen" userId="d3b1f96243ec8c39" providerId="Windows Live" clId="Web-{453AB6D4-B988-455D-B6F4-4A54F94D5D56}" dt="2022-09-13T13:13:31.540" v="159"/>
          <ac:spMkLst>
            <pc:docMk/>
            <pc:sldMk cId="3186524867" sldId="263"/>
            <ac:spMk id="20" creationId="{AD8D2541-42DB-02CF-6CBC-5F47B99AB413}"/>
          </ac:spMkLst>
        </pc:spChg>
        <pc:spChg chg="add mod">
          <ac:chgData name="Thamh nguyen" userId="d3b1f96243ec8c39" providerId="Windows Live" clId="Web-{453AB6D4-B988-455D-B6F4-4A54F94D5D56}" dt="2022-09-13T13:25:30.153" v="321" actId="14100"/>
          <ac:spMkLst>
            <pc:docMk/>
            <pc:sldMk cId="3186524867" sldId="263"/>
            <ac:spMk id="21" creationId="{6B734F21-A9C1-C344-7D30-DD04B3340AAB}"/>
          </ac:spMkLst>
        </pc:spChg>
        <pc:spChg chg="add">
          <ac:chgData name="Thamh nguyen" userId="d3b1f96243ec8c39" providerId="Windows Live" clId="Web-{453AB6D4-B988-455D-B6F4-4A54F94D5D56}" dt="2022-09-13T13:13:31.540" v="160"/>
          <ac:spMkLst>
            <pc:docMk/>
            <pc:sldMk cId="3186524867" sldId="263"/>
            <ac:spMk id="22" creationId="{50E4C519-FBE9-4ABE-A8F9-C2CBE326932F}"/>
          </ac:spMkLst>
        </pc:spChg>
        <pc:spChg chg="add">
          <ac:chgData name="Thamh nguyen" userId="d3b1f96243ec8c39" providerId="Windows Live" clId="Web-{453AB6D4-B988-455D-B6F4-4A54F94D5D56}" dt="2022-09-13T13:13:31.540" v="160"/>
          <ac:spMkLst>
            <pc:docMk/>
            <pc:sldMk cId="3186524867" sldId="263"/>
            <ac:spMk id="23" creationId="{80EC29FB-299E-49F3-8C7B-01199632A30F}"/>
          </ac:spMkLst>
        </pc:spChg>
        <pc:spChg chg="add">
          <ac:chgData name="Thamh nguyen" userId="d3b1f96243ec8c39" providerId="Windows Live" clId="Web-{453AB6D4-B988-455D-B6F4-4A54F94D5D56}" dt="2022-09-13T13:13:31.540" v="160"/>
          <ac:spMkLst>
            <pc:docMk/>
            <pc:sldMk cId="3186524867" sldId="263"/>
            <ac:spMk id="24" creationId="{C29A2522-B27A-45C5-897B-79A1407D159A}"/>
          </ac:spMkLst>
        </pc:spChg>
        <pc:spChg chg="add">
          <ac:chgData name="Thamh nguyen" userId="d3b1f96243ec8c39" providerId="Windows Live" clId="Web-{453AB6D4-B988-455D-B6F4-4A54F94D5D56}" dt="2022-09-13T13:13:31.540" v="160"/>
          <ac:spMkLst>
            <pc:docMk/>
            <pc:sldMk cId="3186524867" sldId="263"/>
            <ac:spMk id="25" creationId="{98E79BE4-34FE-485A-98A5-92CE8F7C4743}"/>
          </ac:spMkLst>
        </pc:spChg>
        <pc:spChg chg="add">
          <ac:chgData name="Thamh nguyen" userId="d3b1f96243ec8c39" providerId="Windows Live" clId="Web-{453AB6D4-B988-455D-B6F4-4A54F94D5D56}" dt="2022-09-13T13:13:31.540" v="160"/>
          <ac:spMkLst>
            <pc:docMk/>
            <pc:sldMk cId="3186524867" sldId="263"/>
            <ac:spMk id="26" creationId="{7A5F0580-5EE9-419F-96EE-B6529EF6E7D0}"/>
          </ac:spMkLst>
        </pc:spChg>
        <pc:spChg chg="add del">
          <ac:chgData name="Thamh nguyen" userId="d3b1f96243ec8c39" providerId="Windows Live" clId="Web-{453AB6D4-B988-455D-B6F4-4A54F94D5D56}" dt="2022-09-13T13:18:58.705" v="213"/>
          <ac:spMkLst>
            <pc:docMk/>
            <pc:sldMk cId="3186524867" sldId="263"/>
            <ac:spMk id="27" creationId="{AB08400C-DB00-E7C1-61D4-F104DDD22AEE}"/>
          </ac:spMkLst>
        </pc:spChg>
        <pc:spChg chg="add mod">
          <ac:chgData name="Thamh nguyen" userId="d3b1f96243ec8c39" providerId="Windows Live" clId="Web-{453AB6D4-B988-455D-B6F4-4A54F94D5D56}" dt="2022-09-13T13:26:33.655" v="333" actId="1076"/>
          <ac:spMkLst>
            <pc:docMk/>
            <pc:sldMk cId="3186524867" sldId="263"/>
            <ac:spMk id="28" creationId="{6572FA48-BEDE-81A3-9968-B4BE03916457}"/>
          </ac:spMkLst>
        </pc:spChg>
        <pc:picChg chg="add mod ord">
          <ac:chgData name="Thamh nguyen" userId="d3b1f96243ec8c39" providerId="Windows Live" clId="Web-{453AB6D4-B988-455D-B6F4-4A54F94D5D56}" dt="2022-09-13T13:13:31.540" v="160"/>
          <ac:picMkLst>
            <pc:docMk/>
            <pc:sldMk cId="3186524867" sldId="263"/>
            <ac:picMk id="4" creationId="{114B910E-DEC0-9374-5506-0BCFC9AE28FD}"/>
          </ac:picMkLst>
        </pc:picChg>
        <pc:picChg chg="add">
          <ac:chgData name="Thamh nguyen" userId="d3b1f96243ec8c39" providerId="Windows Live" clId="Web-{453AB6D4-B988-455D-B6F4-4A54F94D5D56}" dt="2022-09-13T13:13:39.165" v="161"/>
          <ac:picMkLst>
            <pc:docMk/>
            <pc:sldMk cId="3186524867" sldId="263"/>
            <ac:picMk id="6" creationId="{8935B240-F938-FB16-372A-CD1D33C171CA}"/>
          </ac:picMkLst>
        </pc:picChg>
        <pc:picChg chg="add mod ord">
          <ac:chgData name="Thamh nguyen" userId="d3b1f96243ec8c39" providerId="Windows Live" clId="Web-{453AB6D4-B988-455D-B6F4-4A54F94D5D56}" dt="2022-09-13T13:21:26.428" v="253" actId="1076"/>
          <ac:picMkLst>
            <pc:docMk/>
            <pc:sldMk cId="3186524867" sldId="263"/>
            <ac:picMk id="7" creationId="{A5A660D7-D269-52E1-4A3F-38336A4821D0}"/>
          </ac:picMkLst>
        </pc:picChg>
        <pc:picChg chg="add del mod">
          <ac:chgData name="Thamh nguyen" userId="d3b1f96243ec8c39" providerId="Windows Live" clId="Web-{453AB6D4-B988-455D-B6F4-4A54F94D5D56}" dt="2022-09-13T13:23:53.838" v="277"/>
          <ac:picMkLst>
            <pc:docMk/>
            <pc:sldMk cId="3186524867" sldId="263"/>
            <ac:picMk id="12" creationId="{5C9DB103-D5EC-32DC-AB79-9ED94D023554}"/>
          </ac:picMkLst>
        </pc:picChg>
      </pc:sldChg>
      <pc:sldChg chg="addSp delSp modSp new del mod ord setBg setClrOvrMap">
        <pc:chgData name="Thamh nguyen" userId="d3b1f96243ec8c39" providerId="Windows Live" clId="Web-{453AB6D4-B988-455D-B6F4-4A54F94D5D56}" dt="2022-09-13T13:15:46.590" v="172"/>
        <pc:sldMkLst>
          <pc:docMk/>
          <pc:sldMk cId="2393314267" sldId="264"/>
        </pc:sldMkLst>
        <pc:spChg chg="mod or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2" creationId="{EBB1FAC2-1568-6D42-1176-FD3527E2D502}"/>
          </ac:spMkLst>
        </pc:spChg>
        <pc:spChg chg="del">
          <ac:chgData name="Thamh nguyen" userId="d3b1f96243ec8c39" providerId="Windows Live" clId="Web-{453AB6D4-B988-455D-B6F4-4A54F94D5D56}" dt="2022-09-13T13:14:46.073" v="163"/>
          <ac:spMkLst>
            <pc:docMk/>
            <pc:sldMk cId="2393314267" sldId="264"/>
            <ac:spMk id="3" creationId="{0F33323E-14E8-F0E2-49F3-5E9CDB4F6352}"/>
          </ac:spMkLst>
        </pc:spChg>
        <pc:spChg chg="add del">
          <ac:chgData name="Thamh nguyen" userId="d3b1f96243ec8c39" providerId="Windows Live" clId="Web-{453AB6D4-B988-455D-B6F4-4A54F94D5D56}" dt="2022-09-13T13:15:09.964" v="165"/>
          <ac:spMkLst>
            <pc:docMk/>
            <pc:sldMk cId="2393314267" sldId="264"/>
            <ac:spMk id="8" creationId="{CFCAC5ED-BFE0-2022-4CAE-D5AE8296E8EE}"/>
          </ac:spMkLst>
        </pc:spChg>
        <pc:spChg chg="add del">
          <ac:chgData name="Thamh nguyen" userId="d3b1f96243ec8c39" providerId="Windows Live" clId="Web-{453AB6D4-B988-455D-B6F4-4A54F94D5D56}" dt="2022-09-13T13:15:09.964" v="165"/>
          <ac:spMkLst>
            <pc:docMk/>
            <pc:sldMk cId="2393314267" sldId="264"/>
            <ac:spMk id="11" creationId="{DF44879F-6698-4394-89D4-7B3CDB92E9A0}"/>
          </ac:spMkLst>
        </pc:spChg>
        <pc:spChg chg="add del">
          <ac:chgData name="Thamh nguyen" userId="d3b1f96243ec8c39" providerId="Windows Live" clId="Web-{453AB6D4-B988-455D-B6F4-4A54F94D5D56}" dt="2022-09-13T13:15:09.964" v="165"/>
          <ac:spMkLst>
            <pc:docMk/>
            <pc:sldMk cId="2393314267" sldId="264"/>
            <ac:spMk id="13" creationId="{C65FD3B2-577C-49A0-B40E-4845C5D597CF}"/>
          </ac:spMkLst>
        </pc:spChg>
        <pc:spChg chg="add del">
          <ac:chgData name="Thamh nguyen" userId="d3b1f96243ec8c39" providerId="Windows Live" clId="Web-{453AB6D4-B988-455D-B6F4-4A54F94D5D56}" dt="2022-09-13T13:15:09.964" v="165"/>
          <ac:spMkLst>
            <pc:docMk/>
            <pc:sldMk cId="2393314267" sldId="264"/>
            <ac:spMk id="15" creationId="{7A0B5DEA-ADF6-4BA5-9307-147F0A4685A0}"/>
          </ac:spMkLst>
        </pc:spChg>
        <pc:spChg chg="add del">
          <ac:chgData name="Thamh nguyen" userId="d3b1f96243ec8c39" providerId="Windows Live" clId="Web-{453AB6D4-B988-455D-B6F4-4A54F94D5D56}" dt="2022-09-13T13:15:09.964" v="165"/>
          <ac:spMkLst>
            <pc:docMk/>
            <pc:sldMk cId="2393314267" sldId="264"/>
            <ac:spMk id="17" creationId="{9DECDBF4-02B6-4BB4-B65B-B8107AD6A9E8}"/>
          </ac:spMkLst>
        </pc:spChg>
        <pc:spChg chg="add del">
          <ac:chgData name="Thamh nguyen" userId="d3b1f96243ec8c39" providerId="Windows Live" clId="Web-{453AB6D4-B988-455D-B6F4-4A54F94D5D56}" dt="2022-09-13T13:15:22.902" v="167"/>
          <ac:spMkLst>
            <pc:docMk/>
            <pc:sldMk cId="2393314267" sldId="264"/>
            <ac:spMk id="19" creationId="{94E4D846-3AFC-4F86-8C35-24B0542A269D}"/>
          </ac:spMkLst>
        </pc:spChg>
        <pc:spChg chg="add del">
          <ac:chgData name="Thamh nguyen" userId="d3b1f96243ec8c39" providerId="Windows Live" clId="Web-{453AB6D4-B988-455D-B6F4-4A54F94D5D56}" dt="2022-09-13T13:15:22.902" v="167"/>
          <ac:spMkLst>
            <pc:docMk/>
            <pc:sldMk cId="2393314267" sldId="264"/>
            <ac:spMk id="20" creationId="{4F981527-1C7E-4847-B180-945BFB1A8D73}"/>
          </ac:spMkLst>
        </pc:spChg>
        <pc:spChg chg="add del">
          <ac:chgData name="Thamh nguyen" userId="d3b1f96243ec8c39" providerId="Windows Live" clId="Web-{453AB6D4-B988-455D-B6F4-4A54F94D5D56}" dt="2022-09-13T13:15:22.902" v="167"/>
          <ac:spMkLst>
            <pc:docMk/>
            <pc:sldMk cId="2393314267" sldId="264"/>
            <ac:spMk id="21" creationId="{55D4142C-5077-457F-A6AD-3FECFDB39685}"/>
          </ac:spMkLst>
        </pc:spChg>
        <pc:spChg chg="add del">
          <ac:chgData name="Thamh nguyen" userId="d3b1f96243ec8c39" providerId="Windows Live" clId="Web-{453AB6D4-B988-455D-B6F4-4A54F94D5D56}" dt="2022-09-13T13:15:22.902" v="167"/>
          <ac:spMkLst>
            <pc:docMk/>
            <pc:sldMk cId="2393314267" sldId="264"/>
            <ac:spMk id="22" creationId="{7A5F0580-5EE9-419F-96EE-B6529EF6E7D0}"/>
          </ac:spMkLst>
        </pc:spChg>
        <pc:spChg chg="add del">
          <ac:chgData name="Thamh nguyen" userId="d3b1f96243ec8c39" providerId="Windows Live" clId="Web-{453AB6D4-B988-455D-B6F4-4A54F94D5D56}" dt="2022-09-13T13:15:22.902" v="167"/>
          <ac:spMkLst>
            <pc:docMk/>
            <pc:sldMk cId="2393314267" sldId="264"/>
            <ac:spMk id="23" creationId="{0906FA2B-0F1E-2E3D-3C42-26980DD1755C}"/>
          </ac:spMkLst>
        </pc:spChg>
        <pc:spChg chg="add del">
          <ac:chgData name="Thamh nguyen" userId="d3b1f96243ec8c39" providerId="Windows Live" clId="Web-{453AB6D4-B988-455D-B6F4-4A54F94D5D56}" dt="2022-09-13T13:15:34.074" v="169"/>
          <ac:spMkLst>
            <pc:docMk/>
            <pc:sldMk cId="2393314267" sldId="264"/>
            <ac:spMk id="25" creationId="{21A75659-5A6F-4F77-9679-678A00B9D8DC}"/>
          </ac:spMkLst>
        </pc:spChg>
        <pc:spChg chg="add del">
          <ac:chgData name="Thamh nguyen" userId="d3b1f96243ec8c39" providerId="Windows Live" clId="Web-{453AB6D4-B988-455D-B6F4-4A54F94D5D56}" dt="2022-09-13T13:15:34.074" v="169"/>
          <ac:spMkLst>
            <pc:docMk/>
            <pc:sldMk cId="2393314267" sldId="264"/>
            <ac:spMk id="26" creationId="{EFAEC92A-2230-45B0-A12F-07F9F9EA45AD}"/>
          </ac:spMkLst>
        </pc:spChg>
        <pc:spChg chg="add del">
          <ac:chgData name="Thamh nguyen" userId="d3b1f96243ec8c39" providerId="Windows Live" clId="Web-{453AB6D4-B988-455D-B6F4-4A54F94D5D56}" dt="2022-09-13T13:15:34.074" v="169"/>
          <ac:spMkLst>
            <pc:docMk/>
            <pc:sldMk cId="2393314267" sldId="264"/>
            <ac:spMk id="27" creationId="{55D4142C-5077-457F-A6AD-3FECFDB39685}"/>
          </ac:spMkLst>
        </pc:spChg>
        <pc:spChg chg="add del">
          <ac:chgData name="Thamh nguyen" userId="d3b1f96243ec8c39" providerId="Windows Live" clId="Web-{453AB6D4-B988-455D-B6F4-4A54F94D5D56}" dt="2022-09-13T13:15:34.074" v="169"/>
          <ac:spMkLst>
            <pc:docMk/>
            <pc:sldMk cId="2393314267" sldId="264"/>
            <ac:spMk id="28" creationId="{7A5F0580-5EE9-419F-96EE-B6529EF6E7D0}"/>
          </ac:spMkLst>
        </pc:spChg>
        <pc:spChg chg="add del">
          <ac:chgData name="Thamh nguyen" userId="d3b1f96243ec8c39" providerId="Windows Live" clId="Web-{453AB6D4-B988-455D-B6F4-4A54F94D5D56}" dt="2022-09-13T13:15:34.074" v="169"/>
          <ac:spMkLst>
            <pc:docMk/>
            <pc:sldMk cId="2393314267" sldId="264"/>
            <ac:spMk id="29" creationId="{577715A7-C005-D68E-F1AE-AF5DED2C52B6}"/>
          </ac:spMkLst>
        </pc:spChg>
        <pc:spChg chg="ad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31" creationId="{94E4D846-3AFC-4F86-8C35-24B0542A269D}"/>
          </ac:spMkLst>
        </pc:spChg>
        <pc:spChg chg="ad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32" creationId="{4F981527-1C7E-4847-B180-945BFB1A8D73}"/>
          </ac:spMkLst>
        </pc:spChg>
        <pc:spChg chg="ad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33" creationId="{55D4142C-5077-457F-A6AD-3FECFDB39685}"/>
          </ac:spMkLst>
        </pc:spChg>
        <pc:spChg chg="ad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34" creationId="{7A5F0580-5EE9-419F-96EE-B6529EF6E7D0}"/>
          </ac:spMkLst>
        </pc:spChg>
        <pc:spChg chg="add">
          <ac:chgData name="Thamh nguyen" userId="d3b1f96243ec8c39" providerId="Windows Live" clId="Web-{453AB6D4-B988-455D-B6F4-4A54F94D5D56}" dt="2022-09-13T13:15:34.074" v="170"/>
          <ac:spMkLst>
            <pc:docMk/>
            <pc:sldMk cId="2393314267" sldId="264"/>
            <ac:spMk id="35" creationId="{0906FA2B-0F1E-2E3D-3C42-26980DD1755C}"/>
          </ac:spMkLst>
        </pc:spChg>
        <pc:picChg chg="add mod ord">
          <ac:chgData name="Thamh nguyen" userId="d3b1f96243ec8c39" providerId="Windows Live" clId="Web-{453AB6D4-B988-455D-B6F4-4A54F94D5D56}" dt="2022-09-13T13:15:34.074" v="170"/>
          <ac:picMkLst>
            <pc:docMk/>
            <pc:sldMk cId="2393314267" sldId="264"/>
            <ac:picMk id="4" creationId="{E5ABAA24-E51D-EF82-E69E-5F6C48B0D909}"/>
          </ac:picMkLst>
        </pc:picChg>
      </pc:sldChg>
      <pc:sldChg chg="addSp delSp modSp new ord modTransition">
        <pc:chgData name="Thamh nguyen" userId="d3b1f96243ec8c39" providerId="Windows Live" clId="Web-{453AB6D4-B988-455D-B6F4-4A54F94D5D56}" dt="2022-09-13T18:13:48.890" v="2577"/>
        <pc:sldMkLst>
          <pc:docMk/>
          <pc:sldMk cId="2680633526" sldId="264"/>
        </pc:sldMkLst>
        <pc:spChg chg="del">
          <ac:chgData name="Thamh nguyen" userId="d3b1f96243ec8c39" providerId="Windows Live" clId="Web-{453AB6D4-B988-455D-B6F4-4A54F94D5D56}" dt="2022-09-13T13:15:50.481" v="174"/>
          <ac:spMkLst>
            <pc:docMk/>
            <pc:sldMk cId="2680633526" sldId="264"/>
            <ac:spMk id="3" creationId="{855FDB28-D6DB-EF8E-F1C9-DAC3D76DCBA1}"/>
          </ac:spMkLst>
        </pc:spChg>
        <pc:spChg chg="add del mod">
          <ac:chgData name="Thamh nguyen" userId="d3b1f96243ec8c39" providerId="Windows Live" clId="Web-{453AB6D4-B988-455D-B6F4-4A54F94D5D56}" dt="2022-09-13T15:19:10.294" v="1274"/>
          <ac:spMkLst>
            <pc:docMk/>
            <pc:sldMk cId="2680633526" sldId="264"/>
            <ac:spMk id="5" creationId="{2E241968-4FD2-6F7E-C2E3-22D3D06A8E2C}"/>
          </ac:spMkLst>
        </pc:spChg>
        <pc:spChg chg="add del mod">
          <ac:chgData name="Thamh nguyen" userId="d3b1f96243ec8c39" providerId="Windows Live" clId="Web-{453AB6D4-B988-455D-B6F4-4A54F94D5D56}" dt="2022-09-13T15:19:13.482" v="1275"/>
          <ac:spMkLst>
            <pc:docMk/>
            <pc:sldMk cId="2680633526" sldId="264"/>
            <ac:spMk id="11" creationId="{DB0BDC1A-78F7-1C56-1A54-2CAB7C25C7F9}"/>
          </ac:spMkLst>
        </pc:spChg>
        <pc:spChg chg="add mod">
          <ac:chgData name="Thamh nguyen" userId="d3b1f96243ec8c39" providerId="Windows Live" clId="Web-{453AB6D4-B988-455D-B6F4-4A54F94D5D56}" dt="2022-09-13T14:57:39.859" v="1102" actId="20577"/>
          <ac:spMkLst>
            <pc:docMk/>
            <pc:sldMk cId="2680633526" sldId="264"/>
            <ac:spMk id="12" creationId="{C04E8F0A-811E-5A00-96DF-CF27767948AB}"/>
          </ac:spMkLst>
        </pc:spChg>
        <pc:spChg chg="add del">
          <ac:chgData name="Thamh nguyen" userId="d3b1f96243ec8c39" providerId="Windows Live" clId="Web-{453AB6D4-B988-455D-B6F4-4A54F94D5D56}" dt="2022-09-13T13:53:38.169" v="795"/>
          <ac:spMkLst>
            <pc:docMk/>
            <pc:sldMk cId="2680633526" sldId="264"/>
            <ac:spMk id="13" creationId="{901F46F7-1A48-6038-3F38-C85A4F954628}"/>
          </ac:spMkLst>
        </pc:spChg>
        <pc:spChg chg="add del mod">
          <ac:chgData name="Thamh nguyen" userId="d3b1f96243ec8c39" providerId="Windows Live" clId="Web-{453AB6D4-B988-455D-B6F4-4A54F94D5D56}" dt="2022-09-13T15:19:42.592" v="1276"/>
          <ac:spMkLst>
            <pc:docMk/>
            <pc:sldMk cId="2680633526" sldId="264"/>
            <ac:spMk id="13" creationId="{E4A11E49-BA8B-AB3E-3149-7795F44BEA79}"/>
          </ac:spMkLst>
        </pc:spChg>
        <pc:spChg chg="add mod">
          <ac:chgData name="Thamh nguyen" userId="d3b1f96243ec8c39" providerId="Windows Live" clId="Web-{453AB6D4-B988-455D-B6F4-4A54F94D5D56}" dt="2022-09-13T18:13:48.890" v="2577"/>
          <ac:spMkLst>
            <pc:docMk/>
            <pc:sldMk cId="2680633526" sldId="264"/>
            <ac:spMk id="14" creationId="{4E963C5B-FB16-60A4-3893-78412870D8B0}"/>
          </ac:spMkLst>
        </pc:spChg>
        <pc:spChg chg="add del mod">
          <ac:chgData name="Thamh nguyen" userId="d3b1f96243ec8c39" providerId="Windows Live" clId="Web-{453AB6D4-B988-455D-B6F4-4A54F94D5D56}" dt="2022-09-13T14:55:08.512" v="1059"/>
          <ac:spMkLst>
            <pc:docMk/>
            <pc:sldMk cId="2680633526" sldId="264"/>
            <ac:spMk id="15" creationId="{F4E52D6C-FF15-7006-9DBD-A564F15C9616}"/>
          </ac:spMkLst>
        </pc:spChg>
        <pc:spChg chg="add del mod">
          <ac:chgData name="Thamh nguyen" userId="d3b1f96243ec8c39" providerId="Windows Live" clId="Web-{453AB6D4-B988-455D-B6F4-4A54F94D5D56}" dt="2022-09-13T14:55:08.543" v="1060"/>
          <ac:spMkLst>
            <pc:docMk/>
            <pc:sldMk cId="2680633526" sldId="264"/>
            <ac:spMk id="16" creationId="{65C1456C-2A2C-00C0-D966-03024063A361}"/>
          </ac:spMkLst>
        </pc:spChg>
        <pc:spChg chg="add del mod">
          <ac:chgData name="Thamh nguyen" userId="d3b1f96243ec8c39" providerId="Windows Live" clId="Web-{453AB6D4-B988-455D-B6F4-4A54F94D5D56}" dt="2022-09-13T14:55:04.137" v="1058"/>
          <ac:spMkLst>
            <pc:docMk/>
            <pc:sldMk cId="2680633526" sldId="264"/>
            <ac:spMk id="17" creationId="{A0BA6C19-6637-DE49-F905-CF226BD5E50A}"/>
          </ac:spMkLst>
        </pc:spChg>
        <pc:picChg chg="add del mod">
          <ac:chgData name="Thamh nguyen" userId="d3b1f96243ec8c39" providerId="Windows Live" clId="Web-{453AB6D4-B988-455D-B6F4-4A54F94D5D56}" dt="2022-09-13T14:54:37.246" v="1051"/>
          <ac:picMkLst>
            <pc:docMk/>
            <pc:sldMk cId="2680633526" sldId="264"/>
            <ac:picMk id="3" creationId="{E16EB6B0-0B84-0DFC-C05E-9B1C8B4EA836}"/>
          </ac:picMkLst>
        </pc:picChg>
        <pc:picChg chg="add mod ord">
          <ac:chgData name="Thamh nguyen" userId="d3b1f96243ec8c39" providerId="Windows Live" clId="Web-{453AB6D4-B988-455D-B6F4-4A54F94D5D56}" dt="2022-09-13T13:31:23.741" v="393" actId="1076"/>
          <ac:picMkLst>
            <pc:docMk/>
            <pc:sldMk cId="2680633526" sldId="264"/>
            <ac:picMk id="4" creationId="{9C6D2937-49D5-2CD2-2187-25D3FE852121}"/>
          </ac:picMkLst>
        </pc:picChg>
        <pc:picChg chg="add del mod">
          <ac:chgData name="Thamh nguyen" userId="d3b1f96243ec8c39" providerId="Windows Live" clId="Web-{453AB6D4-B988-455D-B6F4-4A54F94D5D56}" dt="2022-09-13T15:20:25.202" v="1289"/>
          <ac:picMkLst>
            <pc:docMk/>
            <pc:sldMk cId="2680633526" sldId="264"/>
            <ac:picMk id="6" creationId="{1CD6EABA-F4B8-B22B-CFF0-4992795C4C5A}"/>
          </ac:picMkLst>
        </pc:picChg>
        <pc:picChg chg="add del mod">
          <ac:chgData name="Thamh nguyen" userId="d3b1f96243ec8c39" providerId="Windows Live" clId="Web-{453AB6D4-B988-455D-B6F4-4A54F94D5D56}" dt="2022-09-13T15:18:14.449" v="1269"/>
          <ac:picMkLst>
            <pc:docMk/>
            <pc:sldMk cId="2680633526" sldId="264"/>
            <ac:picMk id="7" creationId="{282E00FB-DE6A-5133-0771-16A0959630E8}"/>
          </ac:picMkLst>
        </pc:picChg>
        <pc:picChg chg="add del mod">
          <ac:chgData name="Thamh nguyen" userId="d3b1f96243ec8c39" providerId="Windows Live" clId="Web-{453AB6D4-B988-455D-B6F4-4A54F94D5D56}" dt="2022-09-13T14:54:41.308" v="1053"/>
          <ac:picMkLst>
            <pc:docMk/>
            <pc:sldMk cId="2680633526" sldId="264"/>
            <ac:picMk id="8" creationId="{D99F142E-2C3A-0899-751F-B7EB51AE4915}"/>
          </ac:picMkLst>
        </pc:picChg>
        <pc:picChg chg="add del mod">
          <ac:chgData name="Thamh nguyen" userId="d3b1f96243ec8c39" providerId="Windows Live" clId="Web-{453AB6D4-B988-455D-B6F4-4A54F94D5D56}" dt="2022-09-13T14:46:04.453" v="1047"/>
          <ac:picMkLst>
            <pc:docMk/>
            <pc:sldMk cId="2680633526" sldId="264"/>
            <ac:picMk id="9" creationId="{E0D550D9-D3EF-0E62-6AB1-BB2983BD6314}"/>
          </ac:picMkLst>
        </pc:picChg>
        <pc:picChg chg="add del mod">
          <ac:chgData name="Thamh nguyen" userId="d3b1f96243ec8c39" providerId="Windows Live" clId="Web-{453AB6D4-B988-455D-B6F4-4A54F94D5D56}" dt="2022-09-13T15:18:19.481" v="1271"/>
          <ac:picMkLst>
            <pc:docMk/>
            <pc:sldMk cId="2680633526" sldId="264"/>
            <ac:picMk id="10" creationId="{323DE2C6-31DD-0555-7794-66F90BBE310B}"/>
          </ac:picMkLst>
        </pc:picChg>
        <pc:picChg chg="add mod">
          <ac:chgData name="Thamh nguyen" userId="d3b1f96243ec8c39" providerId="Windows Live" clId="Web-{453AB6D4-B988-455D-B6F4-4A54F94D5D56}" dt="2022-09-13T15:03:49.180" v="1153" actId="1076"/>
          <ac:picMkLst>
            <pc:docMk/>
            <pc:sldMk cId="2680633526" sldId="264"/>
            <ac:picMk id="19" creationId="{9D555C94-45BE-6388-FF36-01A52C7F42D5}"/>
          </ac:picMkLst>
        </pc:picChg>
        <pc:picChg chg="add mod">
          <ac:chgData name="Thamh nguyen" userId="d3b1f96243ec8c39" providerId="Windows Live" clId="Web-{453AB6D4-B988-455D-B6F4-4A54F94D5D56}" dt="2022-09-13T15:19:43.342" v="1278" actId="1076"/>
          <ac:picMkLst>
            <pc:docMk/>
            <pc:sldMk cId="2680633526" sldId="264"/>
            <ac:picMk id="20" creationId="{79CFE81C-9939-1045-CF85-F89A0A4B050D}"/>
          </ac:picMkLst>
        </pc:picChg>
        <pc:picChg chg="add mod">
          <ac:chgData name="Thamh nguyen" userId="d3b1f96243ec8c39" providerId="Windows Live" clId="Web-{453AB6D4-B988-455D-B6F4-4A54F94D5D56}" dt="2022-09-13T15:20:32.734" v="1290" actId="14100"/>
          <ac:picMkLst>
            <pc:docMk/>
            <pc:sldMk cId="2680633526" sldId="264"/>
            <ac:picMk id="21" creationId="{8EEE5F2B-DE31-7642-4044-03090AA61C17}"/>
          </ac:picMkLst>
        </pc:picChg>
        <pc:picChg chg="add mod">
          <ac:chgData name="Thamh nguyen" userId="d3b1f96243ec8c39" providerId="Windows Live" clId="Web-{453AB6D4-B988-455D-B6F4-4A54F94D5D56}" dt="2022-09-13T15:20:50.484" v="1291" actId="1076"/>
          <ac:picMkLst>
            <pc:docMk/>
            <pc:sldMk cId="2680633526" sldId="264"/>
            <ac:picMk id="22" creationId="{A19E92CF-11A3-B428-BC12-DDCA4517C932}"/>
          </ac:picMkLst>
        </pc:picChg>
        <pc:picChg chg="add del mod">
          <ac:chgData name="Thamh nguyen" userId="d3b1f96243ec8c39" providerId="Windows Live" clId="Web-{453AB6D4-B988-455D-B6F4-4A54F94D5D56}" dt="2022-09-13T15:21:57.048" v="1303"/>
          <ac:picMkLst>
            <pc:docMk/>
            <pc:sldMk cId="2680633526" sldId="264"/>
            <ac:picMk id="23" creationId="{EBE333B3-C3AD-1210-D279-F7917A8C6ACB}"/>
          </ac:picMkLst>
        </pc:picChg>
      </pc:sldChg>
      <pc:sldChg chg="addSp delSp modSp new mod ord modTransition setBg">
        <pc:chgData name="Thamh nguyen" userId="d3b1f96243ec8c39" providerId="Windows Live" clId="Web-{453AB6D4-B988-455D-B6F4-4A54F94D5D56}" dt="2022-09-13T16:31:06.052" v="2099" actId="14100"/>
        <pc:sldMkLst>
          <pc:docMk/>
          <pc:sldMk cId="3685831569" sldId="265"/>
        </pc:sldMkLst>
        <pc:spChg chg="mod ord">
          <ac:chgData name="Thamh nguyen" userId="d3b1f96243ec8c39" providerId="Windows Live" clId="Web-{453AB6D4-B988-455D-B6F4-4A54F94D5D56}" dt="2022-09-13T13:47:20.299" v="713" actId="1076"/>
          <ac:spMkLst>
            <pc:docMk/>
            <pc:sldMk cId="3685831569" sldId="265"/>
            <ac:spMk id="2" creationId="{5313ADCF-E103-A935-A9FC-26924E479378}"/>
          </ac:spMkLst>
        </pc:spChg>
        <pc:spChg chg="del">
          <ac:chgData name="Thamh nguyen" userId="d3b1f96243ec8c39" providerId="Windows Live" clId="Web-{453AB6D4-B988-455D-B6F4-4A54F94D5D56}" dt="2022-09-13T13:33:10.463" v="403"/>
          <ac:spMkLst>
            <pc:docMk/>
            <pc:sldMk cId="3685831569" sldId="265"/>
            <ac:spMk id="3" creationId="{710B6FF1-5947-1205-2412-DFC8B4ECBBA4}"/>
          </ac:spMkLst>
        </pc:spChg>
        <pc:spChg chg="add del">
          <ac:chgData name="Thamh nguyen" userId="d3b1f96243ec8c39" providerId="Windows Live" clId="Web-{453AB6D4-B988-455D-B6F4-4A54F94D5D56}" dt="2022-09-13T13:35:19.295" v="444"/>
          <ac:spMkLst>
            <pc:docMk/>
            <pc:sldMk cId="3685831569" sldId="265"/>
            <ac:spMk id="8" creationId="{0E16A12F-E57A-38C1-C973-BDC6703E6DD7}"/>
          </ac:spMkLst>
        </pc:spChg>
        <pc:spChg chg="add del mod">
          <ac:chgData name="Thamh nguyen" userId="d3b1f96243ec8c39" providerId="Windows Live" clId="Web-{453AB6D4-B988-455D-B6F4-4A54F94D5D56}" dt="2022-09-13T13:36:14.218" v="449"/>
          <ac:spMkLst>
            <pc:docMk/>
            <pc:sldMk cId="3685831569" sldId="265"/>
            <ac:spMk id="9" creationId="{FDEA029A-A9EB-F4C4-8B53-02D169B082CC}"/>
          </ac:spMkLst>
        </pc:spChg>
        <pc:spChg chg="add del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11" creationId="{94E4D846-3AFC-4F86-8C35-24B0542A269D}"/>
          </ac:spMkLst>
        </pc:spChg>
        <pc:spChg chg="add del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13" creationId="{4F981527-1C7E-4847-B180-945BFB1A8D73}"/>
          </ac:spMkLst>
        </pc:spChg>
        <pc:spChg chg="add del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15" creationId="{55D4142C-5077-457F-A6AD-3FECFDB39685}"/>
          </ac:spMkLst>
        </pc:spChg>
        <pc:spChg chg="add del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17" creationId="{7A5F0580-5EE9-419F-96EE-B6529EF6E7D0}"/>
          </ac:spMkLst>
        </pc:spChg>
        <pc:spChg chg="add del mod">
          <ac:chgData name="Thamh nguyen" userId="d3b1f96243ec8c39" providerId="Windows Live" clId="Web-{453AB6D4-B988-455D-B6F4-4A54F94D5D56}" dt="2022-09-13T13:39:18.942" v="491"/>
          <ac:spMkLst>
            <pc:docMk/>
            <pc:sldMk cId="3685831569" sldId="265"/>
            <ac:spMk id="21" creationId="{F35E0986-1EBE-106D-2992-A933FFA8BE03}"/>
          </ac:spMkLst>
        </pc:spChg>
        <pc:spChg chg="add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22" creationId="{94E4D846-3AFC-4F86-8C35-24B0542A269D}"/>
          </ac:spMkLst>
        </pc:spChg>
        <pc:spChg chg="add mod">
          <ac:chgData name="Thamh nguyen" userId="d3b1f96243ec8c39" providerId="Windows Live" clId="Web-{453AB6D4-B988-455D-B6F4-4A54F94D5D56}" dt="2022-09-13T13:38:53.582" v="486"/>
          <ac:spMkLst>
            <pc:docMk/>
            <pc:sldMk cId="3685831569" sldId="265"/>
            <ac:spMk id="23" creationId="{F960BC36-F8BA-EEB3-837E-B0F7B16294EB}"/>
          </ac:spMkLst>
        </pc:spChg>
        <pc:spChg chg="add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24" creationId="{4F981527-1C7E-4847-B180-945BFB1A8D73}"/>
          </ac:spMkLst>
        </pc:spChg>
        <pc:spChg chg="add mod">
          <ac:chgData name="Thamh nguyen" userId="d3b1f96243ec8c39" providerId="Windows Live" clId="Web-{453AB6D4-B988-455D-B6F4-4A54F94D5D56}" dt="2022-09-13T13:39:00.019" v="487"/>
          <ac:spMkLst>
            <pc:docMk/>
            <pc:sldMk cId="3685831569" sldId="265"/>
            <ac:spMk id="25" creationId="{FEE9FE25-445C-FD99-229B-DF31452CF7D4}"/>
          </ac:spMkLst>
        </pc:spChg>
        <pc:spChg chg="add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26" creationId="{55D4142C-5077-457F-A6AD-3FECFDB39685}"/>
          </ac:spMkLst>
        </pc:spChg>
        <pc:spChg chg="add">
          <ac:chgData name="Thamh nguyen" userId="d3b1f96243ec8c39" providerId="Windows Live" clId="Web-{453AB6D4-B988-455D-B6F4-4A54F94D5D56}" dt="2022-09-13T13:34:09.980" v="429"/>
          <ac:spMkLst>
            <pc:docMk/>
            <pc:sldMk cId="3685831569" sldId="265"/>
            <ac:spMk id="28" creationId="{7A5F0580-5EE9-419F-96EE-B6529EF6E7D0}"/>
          </ac:spMkLst>
        </pc:spChg>
        <pc:spChg chg="add mod">
          <ac:chgData name="Thamh nguyen" userId="d3b1f96243ec8c39" providerId="Windows Live" clId="Web-{453AB6D4-B988-455D-B6F4-4A54F94D5D56}" dt="2022-09-13T13:39:33.145" v="497" actId="1076"/>
          <ac:spMkLst>
            <pc:docMk/>
            <pc:sldMk cId="3685831569" sldId="265"/>
            <ac:spMk id="29" creationId="{4DE127B0-3984-D6E1-3E51-25662FAC28BD}"/>
          </ac:spMkLst>
        </pc:spChg>
        <pc:spChg chg="add mod">
          <ac:chgData name="Thamh nguyen" userId="d3b1f96243ec8c39" providerId="Windows Live" clId="Web-{453AB6D4-B988-455D-B6F4-4A54F94D5D56}" dt="2022-09-13T13:39:28.442" v="496" actId="1076"/>
          <ac:spMkLst>
            <pc:docMk/>
            <pc:sldMk cId="3685831569" sldId="265"/>
            <ac:spMk id="30" creationId="{9E5085D5-EEA9-2990-CE0A-C5A0B658B420}"/>
          </ac:spMkLst>
        </pc:spChg>
        <pc:spChg chg="add mod">
          <ac:chgData name="Thamh nguyen" userId="d3b1f96243ec8c39" providerId="Windows Live" clId="Web-{453AB6D4-B988-455D-B6F4-4A54F94D5D56}" dt="2022-09-13T13:39:41.630" v="499" actId="1076"/>
          <ac:spMkLst>
            <pc:docMk/>
            <pc:sldMk cId="3685831569" sldId="265"/>
            <ac:spMk id="31" creationId="{BB2CF2CA-4618-04FC-C5AA-3AFAF2F95B2F}"/>
          </ac:spMkLst>
        </pc:spChg>
        <pc:spChg chg="add mod">
          <ac:chgData name="Thamh nguyen" userId="d3b1f96243ec8c39" providerId="Windows Live" clId="Web-{453AB6D4-B988-455D-B6F4-4A54F94D5D56}" dt="2022-09-13T13:39:36.786" v="498" actId="1076"/>
          <ac:spMkLst>
            <pc:docMk/>
            <pc:sldMk cId="3685831569" sldId="265"/>
            <ac:spMk id="32" creationId="{8AC76C8C-5AD1-A84E-CFB0-5B68C547C816}"/>
          </ac:spMkLst>
        </pc:spChg>
        <pc:spChg chg="add mod">
          <ac:chgData name="Thamh nguyen" userId="d3b1f96243ec8c39" providerId="Windows Live" clId="Web-{453AB6D4-B988-455D-B6F4-4A54F94D5D56}" dt="2022-09-13T13:40:33.631" v="518" actId="1076"/>
          <ac:spMkLst>
            <pc:docMk/>
            <pc:sldMk cId="3685831569" sldId="265"/>
            <ac:spMk id="33" creationId="{4E8A7AF2-FA8E-AC13-9FFE-53289FE5A433}"/>
          </ac:spMkLst>
        </pc:spChg>
        <pc:spChg chg="add mod">
          <ac:chgData name="Thamh nguyen" userId="d3b1f96243ec8c39" providerId="Windows Live" clId="Web-{453AB6D4-B988-455D-B6F4-4A54F94D5D56}" dt="2022-09-13T13:40:05.412" v="511" actId="1076"/>
          <ac:spMkLst>
            <pc:docMk/>
            <pc:sldMk cId="3685831569" sldId="265"/>
            <ac:spMk id="34" creationId="{7D6CD3A1-C247-452B-EBC4-0EC7AA2ECCE3}"/>
          </ac:spMkLst>
        </pc:spChg>
        <pc:spChg chg="add mod">
          <ac:chgData name="Thamh nguyen" userId="d3b1f96243ec8c39" providerId="Windows Live" clId="Web-{453AB6D4-B988-455D-B6F4-4A54F94D5D56}" dt="2022-09-13T13:40:09.584" v="513" actId="1076"/>
          <ac:spMkLst>
            <pc:docMk/>
            <pc:sldMk cId="3685831569" sldId="265"/>
            <ac:spMk id="35" creationId="{493F04A3-3363-0E47-54F6-70F034ED41DE}"/>
          </ac:spMkLst>
        </pc:spChg>
        <pc:spChg chg="add mod">
          <ac:chgData name="Thamh nguyen" userId="d3b1f96243ec8c39" providerId="Windows Live" clId="Web-{453AB6D4-B988-455D-B6F4-4A54F94D5D56}" dt="2022-09-13T13:40:28.912" v="516" actId="1076"/>
          <ac:spMkLst>
            <pc:docMk/>
            <pc:sldMk cId="3685831569" sldId="265"/>
            <ac:spMk id="36" creationId="{CEAE525B-7920-3628-719E-94EB28E192AE}"/>
          </ac:spMkLst>
        </pc:spChg>
        <pc:spChg chg="add mod">
          <ac:chgData name="Thamh nguyen" userId="d3b1f96243ec8c39" providerId="Windows Live" clId="Web-{453AB6D4-B988-455D-B6F4-4A54F94D5D56}" dt="2022-09-13T13:40:31.428" v="517" actId="1076"/>
          <ac:spMkLst>
            <pc:docMk/>
            <pc:sldMk cId="3685831569" sldId="265"/>
            <ac:spMk id="37" creationId="{1FAEC32A-E443-2FF5-EAAB-6646DA03D61E}"/>
          </ac:spMkLst>
        </pc:spChg>
        <pc:spChg chg="add mod">
          <ac:chgData name="Thamh nguyen" userId="d3b1f96243ec8c39" providerId="Windows Live" clId="Web-{453AB6D4-B988-455D-B6F4-4A54F94D5D56}" dt="2022-09-13T13:39:58.802" v="509" actId="1076"/>
          <ac:spMkLst>
            <pc:docMk/>
            <pc:sldMk cId="3685831569" sldId="265"/>
            <ac:spMk id="38" creationId="{01C352F7-80A9-DB31-07AD-130820A1EC24}"/>
          </ac:spMkLst>
        </pc:spChg>
        <pc:spChg chg="add del mod">
          <ac:chgData name="Thamh nguyen" userId="d3b1f96243ec8c39" providerId="Windows Live" clId="Web-{453AB6D4-B988-455D-B6F4-4A54F94D5D56}" dt="2022-09-13T13:40:53.429" v="535"/>
          <ac:spMkLst>
            <pc:docMk/>
            <pc:sldMk cId="3685831569" sldId="265"/>
            <ac:spMk id="39" creationId="{EBBDA332-932A-5385-8C99-A1000D20BBF8}"/>
          </ac:spMkLst>
        </pc:spChg>
        <pc:spChg chg="add del">
          <ac:chgData name="Thamh nguyen" userId="d3b1f96243ec8c39" providerId="Windows Live" clId="Web-{453AB6D4-B988-455D-B6F4-4A54F94D5D56}" dt="2022-09-13T13:40:39.116" v="523"/>
          <ac:spMkLst>
            <pc:docMk/>
            <pc:sldMk cId="3685831569" sldId="265"/>
            <ac:spMk id="40" creationId="{D12DC209-EE99-FBB7-43A7-3E0B83F3271D}"/>
          </ac:spMkLst>
        </pc:spChg>
        <pc:spChg chg="add del">
          <ac:chgData name="Thamh nguyen" userId="d3b1f96243ec8c39" providerId="Windows Live" clId="Web-{453AB6D4-B988-455D-B6F4-4A54F94D5D56}" dt="2022-09-13T13:40:52.616" v="534"/>
          <ac:spMkLst>
            <pc:docMk/>
            <pc:sldMk cId="3685831569" sldId="265"/>
            <ac:spMk id="42" creationId="{D2F523A1-42AA-D150-ADB1-64C0BD834FD6}"/>
          </ac:spMkLst>
        </pc:spChg>
        <pc:spChg chg="add mod">
          <ac:chgData name="Thamh nguyen" userId="d3b1f96243ec8c39" providerId="Windows Live" clId="Web-{453AB6D4-B988-455D-B6F4-4A54F94D5D56}" dt="2022-09-13T13:41:10.632" v="542" actId="1076"/>
          <ac:spMkLst>
            <pc:docMk/>
            <pc:sldMk cId="3685831569" sldId="265"/>
            <ac:spMk id="44" creationId="{3A826917-8AF2-7777-7A88-8686A5BE2C01}"/>
          </ac:spMkLst>
        </pc:spChg>
        <pc:spChg chg="add mod">
          <ac:chgData name="Thamh nguyen" userId="d3b1f96243ec8c39" providerId="Windows Live" clId="Web-{453AB6D4-B988-455D-B6F4-4A54F94D5D56}" dt="2022-09-13T13:41:22.164" v="548" actId="1076"/>
          <ac:spMkLst>
            <pc:docMk/>
            <pc:sldMk cId="3685831569" sldId="265"/>
            <ac:spMk id="46" creationId="{0360DBE2-C042-668C-2944-C13C36B5FF96}"/>
          </ac:spMkLst>
        </pc:spChg>
        <pc:spChg chg="add mod">
          <ac:chgData name="Thamh nguyen" userId="d3b1f96243ec8c39" providerId="Windows Live" clId="Web-{453AB6D4-B988-455D-B6F4-4A54F94D5D56}" dt="2022-09-13T13:41:16.211" v="546" actId="1076"/>
          <ac:spMkLst>
            <pc:docMk/>
            <pc:sldMk cId="3685831569" sldId="265"/>
            <ac:spMk id="47" creationId="{C25E091C-074D-E68C-887B-73217042582E}"/>
          </ac:spMkLst>
        </pc:spChg>
        <pc:spChg chg="add mod">
          <ac:chgData name="Thamh nguyen" userId="d3b1f96243ec8c39" providerId="Windows Live" clId="Web-{453AB6D4-B988-455D-B6F4-4A54F94D5D56}" dt="2022-09-13T13:41:19.492" v="547" actId="1076"/>
          <ac:spMkLst>
            <pc:docMk/>
            <pc:sldMk cId="3685831569" sldId="265"/>
            <ac:spMk id="48" creationId="{9AA8C507-779F-7D44-E248-FFF089BC8DAA}"/>
          </ac:spMkLst>
        </pc:spChg>
        <pc:spChg chg="add mod">
          <ac:chgData name="Thamh nguyen" userId="d3b1f96243ec8c39" providerId="Windows Live" clId="Web-{453AB6D4-B988-455D-B6F4-4A54F94D5D56}" dt="2022-09-13T13:41:26.633" v="550" actId="1076"/>
          <ac:spMkLst>
            <pc:docMk/>
            <pc:sldMk cId="3685831569" sldId="265"/>
            <ac:spMk id="49" creationId="{738E0A3A-BC23-BC99-25C7-F2929E43B5C5}"/>
          </ac:spMkLst>
        </pc:spChg>
        <pc:spChg chg="add mod">
          <ac:chgData name="Thamh nguyen" userId="d3b1f96243ec8c39" providerId="Windows Live" clId="Web-{453AB6D4-B988-455D-B6F4-4A54F94D5D56}" dt="2022-09-13T13:43:30.871" v="594" actId="1076"/>
          <ac:spMkLst>
            <pc:docMk/>
            <pc:sldMk cId="3685831569" sldId="265"/>
            <ac:spMk id="50" creationId="{8EDEB538-79ED-312C-0BFA-A177A96D19DA}"/>
          </ac:spMkLst>
        </pc:spChg>
        <pc:spChg chg="add del">
          <ac:chgData name="Thamh nguyen" userId="d3b1f96243ec8c39" providerId="Windows Live" clId="Web-{453AB6D4-B988-455D-B6F4-4A54F94D5D56}" dt="2022-09-13T13:43:33.605" v="597"/>
          <ac:spMkLst>
            <pc:docMk/>
            <pc:sldMk cId="3685831569" sldId="265"/>
            <ac:spMk id="51" creationId="{3F918A03-F196-7FBE-7F16-6C26854D2E59}"/>
          </ac:spMkLst>
        </pc:spChg>
        <pc:spChg chg="add mod">
          <ac:chgData name="Thamh nguyen" userId="d3b1f96243ec8c39" providerId="Windows Live" clId="Web-{453AB6D4-B988-455D-B6F4-4A54F94D5D56}" dt="2022-09-13T13:44:30.185" v="626" actId="14100"/>
          <ac:spMkLst>
            <pc:docMk/>
            <pc:sldMk cId="3685831569" sldId="265"/>
            <ac:spMk id="52" creationId="{2B4BAE1D-8A90-1FC4-D77C-22E2B50AE5B5}"/>
          </ac:spMkLst>
        </pc:spChg>
        <pc:spChg chg="add mod">
          <ac:chgData name="Thamh nguyen" userId="d3b1f96243ec8c39" providerId="Windows Live" clId="Web-{453AB6D4-B988-455D-B6F4-4A54F94D5D56}" dt="2022-09-13T13:44:48.138" v="647" actId="20577"/>
          <ac:spMkLst>
            <pc:docMk/>
            <pc:sldMk cId="3685831569" sldId="265"/>
            <ac:spMk id="53" creationId="{5D96DFF0-188E-9C8F-87AF-7D9EE118E191}"/>
          </ac:spMkLst>
        </pc:spChg>
        <pc:spChg chg="add mod">
          <ac:chgData name="Thamh nguyen" userId="d3b1f96243ec8c39" providerId="Windows Live" clId="Web-{453AB6D4-B988-455D-B6F4-4A54F94D5D56}" dt="2022-09-13T13:44:56.467" v="655" actId="20577"/>
          <ac:spMkLst>
            <pc:docMk/>
            <pc:sldMk cId="3685831569" sldId="265"/>
            <ac:spMk id="54" creationId="{8315498C-C3B6-B9EC-7BCE-0C4F3DF11937}"/>
          </ac:spMkLst>
        </pc:spChg>
        <pc:spChg chg="add mod">
          <ac:chgData name="Thamh nguyen" userId="d3b1f96243ec8c39" providerId="Windows Live" clId="Web-{453AB6D4-B988-455D-B6F4-4A54F94D5D56}" dt="2022-09-13T13:44:36.919" v="635" actId="20577"/>
          <ac:spMkLst>
            <pc:docMk/>
            <pc:sldMk cId="3685831569" sldId="265"/>
            <ac:spMk id="55" creationId="{C91F9EA6-2FAB-C9C4-112F-F0374C9F2FDB}"/>
          </ac:spMkLst>
        </pc:spChg>
        <pc:spChg chg="add mod">
          <ac:chgData name="Thamh nguyen" userId="d3b1f96243ec8c39" providerId="Windows Live" clId="Web-{453AB6D4-B988-455D-B6F4-4A54F94D5D56}" dt="2022-09-13T13:44:17.637" v="616" actId="20577"/>
          <ac:spMkLst>
            <pc:docMk/>
            <pc:sldMk cId="3685831569" sldId="265"/>
            <ac:spMk id="56" creationId="{FA42087A-6FB8-4C61-0EE1-01DFB5EF3F3D}"/>
          </ac:spMkLst>
        </pc:spChg>
        <pc:spChg chg="add mod">
          <ac:chgData name="Thamh nguyen" userId="d3b1f96243ec8c39" providerId="Windows Live" clId="Web-{453AB6D4-B988-455D-B6F4-4A54F94D5D56}" dt="2022-09-13T13:45:41.749" v="667" actId="20577"/>
          <ac:spMkLst>
            <pc:docMk/>
            <pc:sldMk cId="3685831569" sldId="265"/>
            <ac:spMk id="57" creationId="{8C906FFD-C096-F209-9A4F-4EC194D73309}"/>
          </ac:spMkLst>
        </pc:spChg>
        <pc:spChg chg="add mod">
          <ac:chgData name="Thamh nguyen" userId="d3b1f96243ec8c39" providerId="Windows Live" clId="Web-{453AB6D4-B988-455D-B6F4-4A54F94D5D56}" dt="2022-09-13T13:46:30.547" v="696" actId="20577"/>
          <ac:spMkLst>
            <pc:docMk/>
            <pc:sldMk cId="3685831569" sldId="265"/>
            <ac:spMk id="58" creationId="{BC331EC6-E832-979F-5137-CD92C70449F5}"/>
          </ac:spMkLst>
        </pc:spChg>
        <pc:spChg chg="add mod">
          <ac:chgData name="Thamh nguyen" userId="d3b1f96243ec8c39" providerId="Windows Live" clId="Web-{453AB6D4-B988-455D-B6F4-4A54F94D5D56}" dt="2022-09-13T13:46:20.125" v="684" actId="20577"/>
          <ac:spMkLst>
            <pc:docMk/>
            <pc:sldMk cId="3685831569" sldId="265"/>
            <ac:spMk id="59" creationId="{E3ACD053-1F2D-C1BC-479B-E4FD4365815F}"/>
          </ac:spMkLst>
        </pc:spChg>
        <pc:spChg chg="add mod">
          <ac:chgData name="Thamh nguyen" userId="d3b1f96243ec8c39" providerId="Windows Live" clId="Web-{453AB6D4-B988-455D-B6F4-4A54F94D5D56}" dt="2022-09-13T13:46:33.891" v="702" actId="20577"/>
          <ac:spMkLst>
            <pc:docMk/>
            <pc:sldMk cId="3685831569" sldId="265"/>
            <ac:spMk id="60" creationId="{AE2F3F5A-4FFA-9D05-250A-3D6004F73206}"/>
          </ac:spMkLst>
        </pc:spChg>
        <pc:spChg chg="add mod">
          <ac:chgData name="Thamh nguyen" userId="d3b1f96243ec8c39" providerId="Windows Live" clId="Web-{453AB6D4-B988-455D-B6F4-4A54F94D5D56}" dt="2022-09-13T13:46:27.594" v="693" actId="20577"/>
          <ac:spMkLst>
            <pc:docMk/>
            <pc:sldMk cId="3685831569" sldId="265"/>
            <ac:spMk id="61" creationId="{F6B01654-D659-E3E2-4E23-A22A61CB7A94}"/>
          </ac:spMkLst>
        </pc:spChg>
        <pc:spChg chg="add mod">
          <ac:chgData name="Thamh nguyen" userId="d3b1f96243ec8c39" providerId="Windows Live" clId="Web-{453AB6D4-B988-455D-B6F4-4A54F94D5D56}" dt="2022-09-13T13:46:17.203" v="680" actId="20577"/>
          <ac:spMkLst>
            <pc:docMk/>
            <pc:sldMk cId="3685831569" sldId="265"/>
            <ac:spMk id="62" creationId="{BDF0F4CC-50FC-59C5-F38F-AD9B4BB37B7B}"/>
          </ac:spMkLst>
        </pc:spChg>
        <pc:picChg chg="add mod ord">
          <ac:chgData name="Thamh nguyen" userId="d3b1f96243ec8c39" providerId="Windows Live" clId="Web-{453AB6D4-B988-455D-B6F4-4A54F94D5D56}" dt="2022-09-13T13:33:31.885" v="408"/>
          <ac:picMkLst>
            <pc:docMk/>
            <pc:sldMk cId="3685831569" sldId="265"/>
            <ac:picMk id="4" creationId="{417CBD5E-B6C2-8F46-D321-9AF323C9FB1F}"/>
          </ac:picMkLst>
        </pc:picChg>
        <pc:picChg chg="add del mod ord">
          <ac:chgData name="Thamh nguyen" userId="d3b1f96243ec8c39" providerId="Windows Live" clId="Web-{453AB6D4-B988-455D-B6F4-4A54F94D5D56}" dt="2022-09-13T13:36:10.515" v="448"/>
          <ac:picMkLst>
            <pc:docMk/>
            <pc:sldMk cId="3685831569" sldId="265"/>
            <ac:picMk id="5" creationId="{6894CECF-5545-3F38-3C19-A104257DE61C}"/>
          </ac:picMkLst>
        </pc:picChg>
        <pc:picChg chg="add mod">
          <ac:chgData name="Thamh nguyen" userId="d3b1f96243ec8c39" providerId="Windows Live" clId="Web-{453AB6D4-B988-455D-B6F4-4A54F94D5D56}" dt="2022-09-13T13:41:04.398" v="541" actId="1076"/>
          <ac:picMkLst>
            <pc:docMk/>
            <pc:sldMk cId="3685831569" sldId="265"/>
            <ac:picMk id="6" creationId="{CCA47974-3DAE-B5BD-5576-112F2AA13B41}"/>
          </ac:picMkLst>
        </pc:picChg>
        <pc:picChg chg="add mod">
          <ac:chgData name="Thamh nguyen" userId="d3b1f96243ec8c39" providerId="Windows Live" clId="Web-{453AB6D4-B988-455D-B6F4-4A54F94D5D56}" dt="2022-09-13T13:36:44.953" v="463" actId="1076"/>
          <ac:picMkLst>
            <pc:docMk/>
            <pc:sldMk cId="3685831569" sldId="265"/>
            <ac:picMk id="10" creationId="{71F0463F-81EC-5E23-8595-746AD2B528A2}"/>
          </ac:picMkLst>
        </pc:picChg>
        <pc:picChg chg="add mod">
          <ac:chgData name="Thamh nguyen" userId="d3b1f96243ec8c39" providerId="Windows Live" clId="Web-{453AB6D4-B988-455D-B6F4-4A54F94D5D56}" dt="2022-09-13T13:43:34.746" v="598" actId="1076"/>
          <ac:picMkLst>
            <pc:docMk/>
            <pc:sldMk cId="3685831569" sldId="265"/>
            <ac:picMk id="12" creationId="{80E016BA-1033-1F1E-513E-BE17F5F5B688}"/>
          </ac:picMkLst>
        </pc:picChg>
        <pc:picChg chg="add mod">
          <ac:chgData name="Thamh nguyen" userId="d3b1f96243ec8c39" providerId="Windows Live" clId="Web-{453AB6D4-B988-455D-B6F4-4A54F94D5D56}" dt="2022-09-13T13:36:46.563" v="464" actId="1076"/>
          <ac:picMkLst>
            <pc:docMk/>
            <pc:sldMk cId="3685831569" sldId="265"/>
            <ac:picMk id="14" creationId="{CBB872ED-F8B3-7137-5B53-CE5CB8735525}"/>
          </ac:picMkLst>
        </pc:picChg>
        <pc:picChg chg="add mod">
          <ac:chgData name="Thamh nguyen" userId="d3b1f96243ec8c39" providerId="Windows Live" clId="Web-{453AB6D4-B988-455D-B6F4-4A54F94D5D56}" dt="2022-09-13T13:36:52.922" v="465" actId="1076"/>
          <ac:picMkLst>
            <pc:docMk/>
            <pc:sldMk cId="3685831569" sldId="265"/>
            <ac:picMk id="16" creationId="{3F54DE5B-F581-08C1-29F1-F21F888387C8}"/>
          </ac:picMkLst>
        </pc:picChg>
        <pc:picChg chg="add mod">
          <ac:chgData name="Thamh nguyen" userId="d3b1f96243ec8c39" providerId="Windows Live" clId="Web-{453AB6D4-B988-455D-B6F4-4A54F94D5D56}" dt="2022-09-13T13:36:23.718" v="456" actId="1076"/>
          <ac:picMkLst>
            <pc:docMk/>
            <pc:sldMk cId="3685831569" sldId="265"/>
            <ac:picMk id="18" creationId="{283F2C3B-FF8C-F3B1-5385-1BF477BE3A70}"/>
          </ac:picMkLst>
        </pc:picChg>
        <pc:picChg chg="add mod">
          <ac:chgData name="Thamh nguyen" userId="d3b1f96243ec8c39" providerId="Windows Live" clId="Web-{453AB6D4-B988-455D-B6F4-4A54F94D5D56}" dt="2022-09-13T16:31:06.052" v="2099" actId="14100"/>
          <ac:picMkLst>
            <pc:docMk/>
            <pc:sldMk cId="3685831569" sldId="265"/>
            <ac:picMk id="20" creationId="{A47A1FCA-7F27-852C-AFCF-A4E447BF7FEA}"/>
          </ac:picMkLst>
        </pc:picChg>
        <pc:picChg chg="add del">
          <ac:chgData name="Thamh nguyen" userId="d3b1f96243ec8c39" providerId="Windows Live" clId="Web-{453AB6D4-B988-455D-B6F4-4A54F94D5D56}" dt="2022-09-13T13:39:13.238" v="489"/>
          <ac:picMkLst>
            <pc:docMk/>
            <pc:sldMk cId="3685831569" sldId="265"/>
            <ac:picMk id="27" creationId="{C28500E9-1DD2-2028-0E3E-6573A3596E6B}"/>
          </ac:picMkLst>
        </pc:picChg>
        <pc:picChg chg="add del">
          <ac:chgData name="Thamh nguyen" userId="d3b1f96243ec8c39" providerId="Windows Live" clId="Web-{453AB6D4-B988-455D-B6F4-4A54F94D5D56}" dt="2022-09-13T13:40:48.991" v="532"/>
          <ac:picMkLst>
            <pc:docMk/>
            <pc:sldMk cId="3685831569" sldId="265"/>
            <ac:picMk id="41" creationId="{9990FCF5-CBEE-8E97-B052-52C2E1822250}"/>
          </ac:picMkLst>
        </pc:picChg>
        <pc:picChg chg="add del mod">
          <ac:chgData name="Thamh nguyen" userId="d3b1f96243ec8c39" providerId="Windows Live" clId="Web-{453AB6D4-B988-455D-B6F4-4A54F94D5D56}" dt="2022-09-13T13:40:49.663" v="533"/>
          <ac:picMkLst>
            <pc:docMk/>
            <pc:sldMk cId="3685831569" sldId="265"/>
            <ac:picMk id="43" creationId="{F7196B19-BE26-6345-093F-E11960F1C904}"/>
          </ac:picMkLst>
        </pc:picChg>
        <pc:picChg chg="add del mod">
          <ac:chgData name="Thamh nguyen" userId="d3b1f96243ec8c39" providerId="Windows Live" clId="Web-{453AB6D4-B988-455D-B6F4-4A54F94D5D56}" dt="2022-09-13T13:40:58.898" v="539"/>
          <ac:picMkLst>
            <pc:docMk/>
            <pc:sldMk cId="3685831569" sldId="265"/>
            <ac:picMk id="45" creationId="{64CC0BB5-2339-E88E-2DD6-A10843259EA4}"/>
          </ac:picMkLst>
        </pc:picChg>
        <pc:picChg chg="add mod">
          <ac:chgData name="Thamh nguyen" userId="d3b1f96243ec8c39" providerId="Windows Live" clId="Web-{453AB6D4-B988-455D-B6F4-4A54F94D5D56}" dt="2022-09-13T13:47:02.314" v="709" actId="1076"/>
          <ac:picMkLst>
            <pc:docMk/>
            <pc:sldMk cId="3685831569" sldId="265"/>
            <ac:picMk id="64" creationId="{F982E2BC-E682-D9D3-9C8C-895E1CDFC5F3}"/>
          </ac:picMkLst>
        </pc:picChg>
      </pc:sldChg>
      <pc:sldChg chg="addSp delSp modSp new mod ord modTransition setBg">
        <pc:chgData name="Thamh nguyen" userId="d3b1f96243ec8c39" providerId="Windows Live" clId="Web-{453AB6D4-B988-455D-B6F4-4A54F94D5D56}" dt="2022-09-13T16:18:09.284" v="2092" actId="20577"/>
        <pc:sldMkLst>
          <pc:docMk/>
          <pc:sldMk cId="3712532021" sldId="266"/>
        </pc:sldMkLst>
        <pc:spChg chg="mod">
          <ac:chgData name="Thamh nguyen" userId="d3b1f96243ec8c39" providerId="Windows Live" clId="Web-{453AB6D4-B988-455D-B6F4-4A54F94D5D56}" dt="2022-09-13T16:18:05.471" v="2091" actId="20577"/>
          <ac:spMkLst>
            <pc:docMk/>
            <pc:sldMk cId="3712532021" sldId="266"/>
            <ac:spMk id="2" creationId="{DCB94611-DEB2-C4F5-A775-61A6357B31D6}"/>
          </ac:spMkLst>
        </pc:spChg>
        <pc:spChg chg="del mod">
          <ac:chgData name="Thamh nguyen" userId="d3b1f96243ec8c39" providerId="Windows Live" clId="Web-{453AB6D4-B988-455D-B6F4-4A54F94D5D56}" dt="2022-09-13T13:56:44.393" v="840"/>
          <ac:spMkLst>
            <pc:docMk/>
            <pc:sldMk cId="3712532021" sldId="266"/>
            <ac:spMk id="3" creationId="{0E762AA4-6B93-D4C2-F8EF-F95DF86258AC}"/>
          </ac:spMkLst>
        </pc:spChg>
        <pc:spChg chg="add mod ord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4" creationId="{09C345C7-5ADB-2432-4E6B-1EF9B4E279E9}"/>
          </ac:spMkLst>
        </pc:spChg>
        <pc:spChg chg="add del">
          <ac:chgData name="Thamh nguyen" userId="d3b1f96243ec8c39" providerId="Windows Live" clId="Web-{453AB6D4-B988-455D-B6F4-4A54F94D5D56}" dt="2022-09-13T13:56:49.502" v="842"/>
          <ac:spMkLst>
            <pc:docMk/>
            <pc:sldMk cId="3712532021" sldId="266"/>
            <ac:spMk id="6" creationId="{D2AB61EE-CBE7-9E1D-D330-6B8DCBB438CA}"/>
          </ac:spMkLst>
        </pc:spChg>
        <pc:spChg chg="add del mod">
          <ac:chgData name="Thamh nguyen" userId="d3b1f96243ec8c39" providerId="Windows Live" clId="Web-{453AB6D4-B988-455D-B6F4-4A54F94D5D56}" dt="2022-09-13T13:57:44.742" v="859"/>
          <ac:spMkLst>
            <pc:docMk/>
            <pc:sldMk cId="3712532021" sldId="266"/>
            <ac:spMk id="8" creationId="{900670D8-0B58-F6C3-B644-0E58DFDC28A5}"/>
          </ac:spMkLst>
        </pc:spChg>
        <pc:spChg chg="add del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9" creationId="{E777E57D-6A88-4B5B-A068-2BA7FF4E8CCA}"/>
          </ac:spMkLst>
        </pc:spChg>
        <pc:spChg chg="add del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11" creationId="{F7117410-A2A4-4085-9ADC-46744551DBDE}"/>
          </ac:spMkLst>
        </pc:spChg>
        <pc:spChg chg="add mod">
          <ac:chgData name="Thamh nguyen" userId="d3b1f96243ec8c39" providerId="Windows Live" clId="Web-{453AB6D4-B988-455D-B6F4-4A54F94D5D56}" dt="2022-09-13T16:18:09.284" v="2092" actId="20577"/>
          <ac:spMkLst>
            <pc:docMk/>
            <pc:sldMk cId="3712532021" sldId="266"/>
            <ac:spMk id="12" creationId="{66679427-FFC3-8C54-43FB-9B0D39A92DAB}"/>
          </ac:spMkLst>
        </pc:spChg>
        <pc:spChg chg="add del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13" creationId="{99F74EB5-E547-4FB4-95F5-BCC788F3C4A0}"/>
          </ac:spMkLst>
        </pc:spChg>
        <pc:spChg chg="add mod">
          <ac:chgData name="Thamh nguyen" userId="d3b1f96243ec8c39" providerId="Windows Live" clId="Web-{453AB6D4-B988-455D-B6F4-4A54F94D5D56}" dt="2022-09-13T13:58:55.822" v="883" actId="1076"/>
          <ac:spMkLst>
            <pc:docMk/>
            <pc:sldMk cId="3712532021" sldId="266"/>
            <ac:spMk id="14" creationId="{1FE243CF-E8B1-FA54-44C7-DCC677425D7F}"/>
          </ac:spMkLst>
        </pc:spChg>
        <pc:spChg chg="add mod">
          <ac:chgData name="Thamh nguyen" userId="d3b1f96243ec8c39" providerId="Windows Live" clId="Web-{453AB6D4-B988-455D-B6F4-4A54F94D5D56}" dt="2022-09-13T13:59:04.338" v="890" actId="1076"/>
          <ac:spMkLst>
            <pc:docMk/>
            <pc:sldMk cId="3712532021" sldId="266"/>
            <ac:spMk id="15" creationId="{7F4ECE7A-669A-F721-E299-7A2D0C18E42C}"/>
          </ac:spMkLst>
        </pc:spChg>
        <pc:spChg chg="add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18" creationId="{CBB2B1F0-0DD6-4744-9A46-7A344FB48E40}"/>
          </ac:spMkLst>
        </pc:spChg>
        <pc:spChg chg="add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20" creationId="{7A0B5DEA-ADF6-4BA5-9307-147F0A4685A0}"/>
          </ac:spMkLst>
        </pc:spChg>
        <pc:spChg chg="add">
          <ac:chgData name="Thamh nguyen" userId="d3b1f96243ec8c39" providerId="Windows Live" clId="Web-{453AB6D4-B988-455D-B6F4-4A54F94D5D56}" dt="2022-09-13T13:57:13.440" v="847"/>
          <ac:spMkLst>
            <pc:docMk/>
            <pc:sldMk cId="3712532021" sldId="266"/>
            <ac:spMk id="22" creationId="{9DECDBF4-02B6-4BB4-B65B-B8107AD6A9E8}"/>
          </ac:spMkLst>
        </pc:spChg>
        <pc:picChg chg="add mod">
          <ac:chgData name="Thamh nguyen" userId="d3b1f96243ec8c39" providerId="Windows Live" clId="Web-{453AB6D4-B988-455D-B6F4-4A54F94D5D56}" dt="2022-09-13T16:18:02.330" v="2090" actId="1076"/>
          <ac:picMkLst>
            <pc:docMk/>
            <pc:sldMk cId="3712532021" sldId="266"/>
            <ac:picMk id="5" creationId="{928D6223-3A85-8A35-39EA-0DB008482A97}"/>
          </ac:picMkLst>
        </pc:picChg>
        <pc:picChg chg="add mod">
          <ac:chgData name="Thamh nguyen" userId="d3b1f96243ec8c39" providerId="Windows Live" clId="Web-{453AB6D4-B988-455D-B6F4-4A54F94D5D56}" dt="2022-09-13T13:59:29.433" v="894" actId="1076"/>
          <ac:picMkLst>
            <pc:docMk/>
            <pc:sldMk cId="3712532021" sldId="266"/>
            <ac:picMk id="17" creationId="{3CD778A0-381E-1430-FB60-5B9B1756FFBD}"/>
          </ac:picMkLst>
        </pc:picChg>
      </pc:sldChg>
      <pc:sldChg chg="addSp delSp modSp new ord modTransition">
        <pc:chgData name="Thamh nguyen" userId="d3b1f96243ec8c39" providerId="Windows Live" clId="Web-{453AB6D4-B988-455D-B6F4-4A54F94D5D56}" dt="2022-09-13T16:17:42.564" v="2085" actId="1076"/>
        <pc:sldMkLst>
          <pc:docMk/>
          <pc:sldMk cId="4205239483" sldId="267"/>
        </pc:sldMkLst>
        <pc:spChg chg="del">
          <ac:chgData name="Thamh nguyen" userId="d3b1f96243ec8c39" providerId="Windows Live" clId="Web-{453AB6D4-B988-455D-B6F4-4A54F94D5D56}" dt="2022-09-13T14:14:04.881" v="996"/>
          <ac:spMkLst>
            <pc:docMk/>
            <pc:sldMk cId="4205239483" sldId="267"/>
            <ac:spMk id="3" creationId="{0179274A-68FF-BE29-BA6D-7084F8138B24}"/>
          </ac:spMkLst>
        </pc:spChg>
        <pc:spChg chg="add mod">
          <ac:chgData name="Thamh nguyen" userId="d3b1f96243ec8c39" providerId="Windows Live" clId="Web-{453AB6D4-B988-455D-B6F4-4A54F94D5D56}" dt="2022-09-13T14:19:39.499" v="1042" actId="1076"/>
          <ac:spMkLst>
            <pc:docMk/>
            <pc:sldMk cId="4205239483" sldId="267"/>
            <ac:spMk id="7" creationId="{90F74D64-7969-2DB8-CDA4-F5CBEBDF8991}"/>
          </ac:spMkLst>
        </pc:spChg>
        <pc:spChg chg="add">
          <ac:chgData name="Thamh nguyen" userId="d3b1f96243ec8c39" providerId="Windows Live" clId="Web-{453AB6D4-B988-455D-B6F4-4A54F94D5D56}" dt="2022-09-13T14:15:39.805" v="1010"/>
          <ac:spMkLst>
            <pc:docMk/>
            <pc:sldMk cId="4205239483" sldId="267"/>
            <ac:spMk id="8" creationId="{DFD41CE9-7BC7-9899-7EE5-D4154F7935D7}"/>
          </ac:spMkLst>
        </pc:spChg>
        <pc:spChg chg="add">
          <ac:chgData name="Thamh nguyen" userId="d3b1f96243ec8c39" providerId="Windows Live" clId="Web-{453AB6D4-B988-455D-B6F4-4A54F94D5D56}" dt="2022-09-13T14:15:39.836" v="1011"/>
          <ac:spMkLst>
            <pc:docMk/>
            <pc:sldMk cId="4205239483" sldId="267"/>
            <ac:spMk id="9" creationId="{1FD1F981-4FCF-F529-1E64-4B7C10A0A1AB}"/>
          </ac:spMkLst>
        </pc:spChg>
        <pc:spChg chg="add">
          <ac:chgData name="Thamh nguyen" userId="d3b1f96243ec8c39" providerId="Windows Live" clId="Web-{453AB6D4-B988-455D-B6F4-4A54F94D5D56}" dt="2022-09-13T14:15:40.336" v="1015"/>
          <ac:spMkLst>
            <pc:docMk/>
            <pc:sldMk cId="4205239483" sldId="267"/>
            <ac:spMk id="10" creationId="{8DDAA2D1-1B8C-E921-D8B9-B32DD8FDA8D9}"/>
          </ac:spMkLst>
        </pc:spChg>
        <pc:spChg chg="add del mod">
          <ac:chgData name="Thamh nguyen" userId="d3b1f96243ec8c39" providerId="Windows Live" clId="Web-{453AB6D4-B988-455D-B6F4-4A54F94D5D56}" dt="2022-09-13T16:17:25.906" v="2082"/>
          <ac:spMkLst>
            <pc:docMk/>
            <pc:sldMk cId="4205239483" sldId="267"/>
            <ac:spMk id="11" creationId="{CDEDB1F0-EF98-8B48-560E-C29BD22DBEE1}"/>
          </ac:spMkLst>
        </pc:spChg>
        <pc:spChg chg="add mod">
          <ac:chgData name="Thamh nguyen" userId="d3b1f96243ec8c39" providerId="Windows Live" clId="Web-{453AB6D4-B988-455D-B6F4-4A54F94D5D56}" dt="2022-09-13T16:17:35.939" v="2084" actId="1076"/>
          <ac:spMkLst>
            <pc:docMk/>
            <pc:sldMk cId="4205239483" sldId="267"/>
            <ac:spMk id="12" creationId="{ACDA2DD2-B37E-EA5E-109E-E6269B1A30A2}"/>
          </ac:spMkLst>
        </pc:spChg>
        <pc:picChg chg="add mod ord">
          <ac:chgData name="Thamh nguyen" userId="d3b1f96243ec8c39" providerId="Windows Live" clId="Web-{453AB6D4-B988-455D-B6F4-4A54F94D5D56}" dt="2022-09-13T14:19:26.124" v="1039" actId="14100"/>
          <ac:picMkLst>
            <pc:docMk/>
            <pc:sldMk cId="4205239483" sldId="267"/>
            <ac:picMk id="4" creationId="{B881C863-946F-8D08-F6ED-53F9C77B4F99}"/>
          </ac:picMkLst>
        </pc:picChg>
        <pc:picChg chg="add mod">
          <ac:chgData name="Thamh nguyen" userId="d3b1f96243ec8c39" providerId="Windows Live" clId="Web-{453AB6D4-B988-455D-B6F4-4A54F94D5D56}" dt="2022-09-13T16:17:42.564" v="2085" actId="1076"/>
          <ac:picMkLst>
            <pc:docMk/>
            <pc:sldMk cId="4205239483" sldId="267"/>
            <ac:picMk id="5" creationId="{A6FC9014-FB18-32BF-35D5-26694446F435}"/>
          </ac:picMkLst>
        </pc:picChg>
        <pc:picChg chg="add">
          <ac:chgData name="Thamh nguyen" userId="d3b1f96243ec8c39" providerId="Windows Live" clId="Web-{453AB6D4-B988-455D-B6F4-4A54F94D5D56}" dt="2022-09-13T14:14:54.148" v="1001"/>
          <ac:picMkLst>
            <pc:docMk/>
            <pc:sldMk cId="4205239483" sldId="267"/>
            <ac:picMk id="6" creationId="{E030AA6F-19CE-8C9B-38E1-E6C26A26E697}"/>
          </ac:picMkLst>
        </pc:picChg>
      </pc:sldChg>
      <pc:sldChg chg="addSp delSp modSp new modTransition">
        <pc:chgData name="Thamh nguyen" userId="d3b1f96243ec8c39" providerId="Windows Live" clId="Web-{453AB6D4-B988-455D-B6F4-4A54F94D5D56}" dt="2022-09-13T18:14:12.812" v="2584" actId="14100"/>
        <pc:sldMkLst>
          <pc:docMk/>
          <pc:sldMk cId="1513556185" sldId="268"/>
        </pc:sldMkLst>
        <pc:spChg chg="del">
          <ac:chgData name="Thamh nguyen" userId="d3b1f96243ec8c39" providerId="Windows Live" clId="Web-{453AB6D4-B988-455D-B6F4-4A54F94D5D56}" dt="2022-09-13T14:54:38.808" v="1052"/>
          <ac:spMkLst>
            <pc:docMk/>
            <pc:sldMk cId="1513556185" sldId="268"/>
            <ac:spMk id="3" creationId="{8D2B7E88-C548-9759-41C9-5DB7A1D7D11D}"/>
          </ac:spMkLst>
        </pc:spChg>
        <pc:spChg chg="add mod">
          <ac:chgData name="Thamh nguyen" userId="d3b1f96243ec8c39" providerId="Windows Live" clId="Web-{453AB6D4-B988-455D-B6F4-4A54F94D5D56}" dt="2022-09-13T18:14:00.750" v="2581" actId="1076"/>
          <ac:spMkLst>
            <pc:docMk/>
            <pc:sldMk cId="1513556185" sldId="268"/>
            <ac:spMk id="4" creationId="{22B5AA9D-872D-D299-C057-8F792754439A}"/>
          </ac:spMkLst>
        </pc:spChg>
        <pc:spChg chg="add del mod">
          <ac:chgData name="Thamh nguyen" userId="d3b1f96243ec8c39" providerId="Windows Live" clId="Web-{453AB6D4-B988-455D-B6F4-4A54F94D5D56}" dt="2022-09-13T15:02:17.272" v="1115"/>
          <ac:spMkLst>
            <pc:docMk/>
            <pc:sldMk cId="1513556185" sldId="268"/>
            <ac:spMk id="9" creationId="{82533B31-01DE-8D8D-71FD-E6865AFB17D7}"/>
          </ac:spMkLst>
        </pc:spChg>
        <pc:spChg chg="add mod">
          <ac:chgData name="Thamh nguyen" userId="d3b1f96243ec8c39" providerId="Windows Live" clId="Web-{453AB6D4-B988-455D-B6F4-4A54F94D5D56}" dt="2022-09-13T15:03:19.195" v="1142" actId="20577"/>
          <ac:spMkLst>
            <pc:docMk/>
            <pc:sldMk cId="1513556185" sldId="268"/>
            <ac:spMk id="13" creationId="{F11006DA-03AA-D230-7C30-2522AFFB89EA}"/>
          </ac:spMkLst>
        </pc:spChg>
        <pc:picChg chg="add del mod ord">
          <ac:chgData name="Thamh nguyen" userId="d3b1f96243ec8c39" providerId="Windows Live" clId="Web-{453AB6D4-B988-455D-B6F4-4A54F94D5D56}" dt="2022-09-13T15:02:16.022" v="1114"/>
          <ac:picMkLst>
            <pc:docMk/>
            <pc:sldMk cId="1513556185" sldId="268"/>
            <ac:picMk id="4" creationId="{9AD7E267-C80C-00B2-3134-BDBBB30C291C}"/>
          </ac:picMkLst>
        </pc:picChg>
        <pc:picChg chg="add del mod">
          <ac:chgData name="Thamh nguyen" userId="d3b1f96243ec8c39" providerId="Windows Live" clId="Web-{453AB6D4-B988-455D-B6F4-4A54F94D5D56}" dt="2022-09-13T15:05:33.198" v="1175"/>
          <ac:picMkLst>
            <pc:docMk/>
            <pc:sldMk cId="1513556185" sldId="268"/>
            <ac:picMk id="5" creationId="{7FD3251D-A226-704E-EBC9-258AB2F90309}"/>
          </ac:picMkLst>
        </pc:picChg>
        <pc:picChg chg="add del mod">
          <ac:chgData name="Thamh nguyen" userId="d3b1f96243ec8c39" providerId="Windows Live" clId="Web-{453AB6D4-B988-455D-B6F4-4A54F94D5D56}" dt="2022-09-13T15:02:20.662" v="1116"/>
          <ac:picMkLst>
            <pc:docMk/>
            <pc:sldMk cId="1513556185" sldId="268"/>
            <ac:picMk id="6" creationId="{4382A1EC-7143-4C8F-AC89-191347F5A864}"/>
          </ac:picMkLst>
        </pc:picChg>
        <pc:picChg chg="add mod">
          <ac:chgData name="Thamh nguyen" userId="d3b1f96243ec8c39" providerId="Windows Live" clId="Web-{453AB6D4-B988-455D-B6F4-4A54F94D5D56}" dt="2022-09-13T15:02:10.240" v="1112" actId="14100"/>
          <ac:picMkLst>
            <pc:docMk/>
            <pc:sldMk cId="1513556185" sldId="268"/>
            <ac:picMk id="7" creationId="{19C01E5C-F9AD-7913-3B38-E7336DED3F41}"/>
          </ac:picMkLst>
        </pc:picChg>
        <pc:picChg chg="add mod ord">
          <ac:chgData name="Thamh nguyen" userId="d3b1f96243ec8c39" providerId="Windows Live" clId="Web-{453AB6D4-B988-455D-B6F4-4A54F94D5D56}" dt="2022-09-13T18:14:12.812" v="2584" actId="14100"/>
          <ac:picMkLst>
            <pc:docMk/>
            <pc:sldMk cId="1513556185" sldId="268"/>
            <ac:picMk id="10" creationId="{B1690152-9DFF-3ECA-EA09-7E8212CF0390}"/>
          </ac:picMkLst>
        </pc:picChg>
        <pc:picChg chg="add mod">
          <ac:chgData name="Thamh nguyen" userId="d3b1f96243ec8c39" providerId="Windows Live" clId="Web-{453AB6D4-B988-455D-B6F4-4A54F94D5D56}" dt="2022-09-13T18:14:05.140" v="2582" actId="14100"/>
          <ac:picMkLst>
            <pc:docMk/>
            <pc:sldMk cId="1513556185" sldId="268"/>
            <ac:picMk id="11" creationId="{F9B40E66-E373-E590-3E05-B34084EB1B7A}"/>
          </ac:picMkLst>
        </pc:picChg>
        <pc:picChg chg="add mod">
          <ac:chgData name="Thamh nguyen" userId="d3b1f96243ec8c39" providerId="Windows Live" clId="Web-{453AB6D4-B988-455D-B6F4-4A54F94D5D56}" dt="2022-09-13T15:04:06.790" v="1161" actId="1076"/>
          <ac:picMkLst>
            <pc:docMk/>
            <pc:sldMk cId="1513556185" sldId="268"/>
            <ac:picMk id="15" creationId="{70EC480D-A34E-98C1-2C08-07F804D3027D}"/>
          </ac:picMkLst>
        </pc:picChg>
        <pc:picChg chg="add del mod">
          <ac:chgData name="Thamh nguyen" userId="d3b1f96243ec8c39" providerId="Windows Live" clId="Web-{453AB6D4-B988-455D-B6F4-4A54F94D5D56}" dt="2022-09-13T16:18:31.987" v="2098"/>
          <ac:picMkLst>
            <pc:docMk/>
            <pc:sldMk cId="1513556185" sldId="268"/>
            <ac:picMk id="17" creationId="{56374CB0-ADC3-C4EE-A855-98CC3E91E744}"/>
          </ac:picMkLst>
        </pc:picChg>
      </pc:sldChg>
      <pc:sldChg chg="addSp delSp modSp new ord modTransition">
        <pc:chgData name="Thamh nguyen" userId="d3b1f96243ec8c39" providerId="Windows Live" clId="Web-{453AB6D4-B988-455D-B6F4-4A54F94D5D56}" dt="2022-09-13T18:13:54.312" v="2579" actId="1076"/>
        <pc:sldMkLst>
          <pc:docMk/>
          <pc:sldMk cId="2560006537" sldId="269"/>
        </pc:sldMkLst>
        <pc:spChg chg="del">
          <ac:chgData name="Thamh nguyen" userId="d3b1f96243ec8c39" providerId="Windows Live" clId="Web-{453AB6D4-B988-455D-B6F4-4A54F94D5D56}" dt="2022-09-13T15:03:26.461" v="1145"/>
          <ac:spMkLst>
            <pc:docMk/>
            <pc:sldMk cId="2560006537" sldId="269"/>
            <ac:spMk id="3" creationId="{74DD2E5D-7175-5694-C8C6-5579B9F5F78C}"/>
          </ac:spMkLst>
        </pc:spChg>
        <pc:spChg chg="add mod">
          <ac:chgData name="Thamh nguyen" userId="d3b1f96243ec8c39" providerId="Windows Live" clId="Web-{453AB6D4-B988-455D-B6F4-4A54F94D5D56}" dt="2022-09-13T18:13:54.312" v="2579" actId="1076"/>
          <ac:spMkLst>
            <pc:docMk/>
            <pc:sldMk cId="2560006537" sldId="269"/>
            <ac:spMk id="5" creationId="{8D2037F7-7CED-FD29-A12E-E7C660D3DDCA}"/>
          </ac:spMkLst>
        </pc:spChg>
        <pc:spChg chg="add mod">
          <ac:chgData name="Thamh nguyen" userId="d3b1f96243ec8c39" providerId="Windows Live" clId="Web-{453AB6D4-B988-455D-B6F4-4A54F94D5D56}" dt="2022-09-13T15:21:34.485" v="1299" actId="20577"/>
          <ac:spMkLst>
            <pc:docMk/>
            <pc:sldMk cId="2560006537" sldId="269"/>
            <ac:spMk id="8" creationId="{80595954-700E-3F64-591A-218714992982}"/>
          </ac:spMkLst>
        </pc:spChg>
        <pc:picChg chg="add mod ord">
          <ac:chgData name="Thamh nguyen" userId="d3b1f96243ec8c39" providerId="Windows Live" clId="Web-{453AB6D4-B988-455D-B6F4-4A54F94D5D56}" dt="2022-09-13T15:03:37.273" v="1149" actId="14100"/>
          <ac:picMkLst>
            <pc:docMk/>
            <pc:sldMk cId="2560006537" sldId="269"/>
            <ac:picMk id="4" creationId="{46107492-1D8B-AD51-8BA2-DB636CFCC19A}"/>
          </ac:picMkLst>
        </pc:picChg>
        <pc:picChg chg="add mod">
          <ac:chgData name="Thamh nguyen" userId="d3b1f96243ec8c39" providerId="Windows Live" clId="Web-{453AB6D4-B988-455D-B6F4-4A54F94D5D56}" dt="2022-09-13T15:03:59.430" v="1157" actId="1076"/>
          <ac:picMkLst>
            <pc:docMk/>
            <pc:sldMk cId="2560006537" sldId="269"/>
            <ac:picMk id="6" creationId="{15E8AECD-0C42-C9CD-636C-F199EE253638}"/>
          </ac:picMkLst>
        </pc:picChg>
        <pc:picChg chg="add mod">
          <ac:chgData name="Thamh nguyen" userId="d3b1f96243ec8c39" providerId="Windows Live" clId="Web-{453AB6D4-B988-455D-B6F4-4A54F94D5D56}" dt="2022-09-13T15:33:15.204" v="1327" actId="14100"/>
          <ac:picMkLst>
            <pc:docMk/>
            <pc:sldMk cId="2560006537" sldId="269"/>
            <ac:picMk id="9" creationId="{1F6F5076-AD23-C05E-C18E-5EDF408EEFFE}"/>
          </ac:picMkLst>
        </pc:picChg>
        <pc:picChg chg="add mod">
          <ac:chgData name="Thamh nguyen" userId="d3b1f96243ec8c39" providerId="Windows Live" clId="Web-{453AB6D4-B988-455D-B6F4-4A54F94D5D56}" dt="2022-09-13T15:33:39.345" v="1337" actId="1076"/>
          <ac:picMkLst>
            <pc:docMk/>
            <pc:sldMk cId="2560006537" sldId="269"/>
            <ac:picMk id="10" creationId="{44D0EB35-75C9-7388-7525-B42F27FEA8B5}"/>
          </ac:picMkLst>
        </pc:picChg>
        <pc:picChg chg="add mod">
          <ac:chgData name="Thamh nguyen" userId="d3b1f96243ec8c39" providerId="Windows Live" clId="Web-{453AB6D4-B988-455D-B6F4-4A54F94D5D56}" dt="2022-09-13T15:33:28.188" v="1334" actId="1076"/>
          <ac:picMkLst>
            <pc:docMk/>
            <pc:sldMk cId="2560006537" sldId="269"/>
            <ac:picMk id="11" creationId="{62EEB3F6-52D7-2633-5EA2-2AC5FE86AA25}"/>
          </ac:picMkLst>
        </pc:picChg>
        <pc:picChg chg="add del mod">
          <ac:chgData name="Thamh nguyen" userId="d3b1f96243ec8c39" providerId="Windows Live" clId="Web-{453AB6D4-B988-455D-B6F4-4A54F94D5D56}" dt="2022-09-13T15:21:41.735" v="1301"/>
          <ac:picMkLst>
            <pc:docMk/>
            <pc:sldMk cId="2560006537" sldId="269"/>
            <ac:picMk id="12" creationId="{FA7FC455-09AF-7EA1-78C4-4C8520CEBC24}"/>
          </ac:picMkLst>
        </pc:picChg>
        <pc:picChg chg="add mod">
          <ac:chgData name="Thamh nguyen" userId="d3b1f96243ec8c39" providerId="Windows Live" clId="Web-{453AB6D4-B988-455D-B6F4-4A54F94D5D56}" dt="2022-09-13T15:33:36.439" v="1336" actId="1076"/>
          <ac:picMkLst>
            <pc:docMk/>
            <pc:sldMk cId="2560006537" sldId="269"/>
            <ac:picMk id="13" creationId="{09D52B4E-96A3-A531-52C2-8562EE325A7D}"/>
          </ac:picMkLst>
        </pc:picChg>
      </pc:sldChg>
      <pc:sldChg chg="addSp delSp modSp new ord modTransition">
        <pc:chgData name="Thamh nguyen" userId="d3b1f96243ec8c39" providerId="Windows Live" clId="Web-{453AB6D4-B988-455D-B6F4-4A54F94D5D56}" dt="2022-09-13T16:15:08.620" v="2055"/>
        <pc:sldMkLst>
          <pc:docMk/>
          <pc:sldMk cId="3080285126" sldId="270"/>
        </pc:sldMkLst>
        <pc:spChg chg="del">
          <ac:chgData name="Thamh nguyen" userId="d3b1f96243ec8c39" providerId="Windows Live" clId="Web-{453AB6D4-B988-455D-B6F4-4A54F94D5D56}" dt="2022-09-13T15:04:53.400" v="1168"/>
          <ac:spMkLst>
            <pc:docMk/>
            <pc:sldMk cId="3080285126" sldId="270"/>
            <ac:spMk id="3" creationId="{8CA6D67B-9841-366F-A799-C0BC12E5FA6D}"/>
          </ac:spMkLst>
        </pc:spChg>
        <pc:spChg chg="add mod">
          <ac:chgData name="Thamh nguyen" userId="d3b1f96243ec8c39" providerId="Windows Live" clId="Web-{453AB6D4-B988-455D-B6F4-4A54F94D5D56}" dt="2022-09-13T15:54:06.264" v="1643" actId="1076"/>
          <ac:spMkLst>
            <pc:docMk/>
            <pc:sldMk cId="3080285126" sldId="270"/>
            <ac:spMk id="7" creationId="{C002F741-86A1-603A-4935-388A976959D6}"/>
          </ac:spMkLst>
        </pc:spChg>
        <pc:spChg chg="add del">
          <ac:chgData name="Thamh nguyen" userId="d3b1f96243ec8c39" providerId="Windows Live" clId="Web-{453AB6D4-B988-455D-B6F4-4A54F94D5D56}" dt="2022-09-13T15:11:13.456" v="1201"/>
          <ac:spMkLst>
            <pc:docMk/>
            <pc:sldMk cId="3080285126" sldId="270"/>
            <ac:spMk id="8" creationId="{3DB3EF43-F889-4E52-49E3-AAA04CB7FA53}"/>
          </ac:spMkLst>
        </pc:spChg>
        <pc:spChg chg="add mod">
          <ac:chgData name="Thamh nguyen" userId="d3b1f96243ec8c39" providerId="Windows Live" clId="Web-{453AB6D4-B988-455D-B6F4-4A54F94D5D56}" dt="2022-09-13T15:48:24.475" v="1535" actId="1076"/>
          <ac:spMkLst>
            <pc:docMk/>
            <pc:sldMk cId="3080285126" sldId="270"/>
            <ac:spMk id="10" creationId="{C39998E9-F91C-14F1-6D07-23D695E0C03A}"/>
          </ac:spMkLst>
        </pc:spChg>
        <pc:spChg chg="add del mod">
          <ac:chgData name="Thamh nguyen" userId="d3b1f96243ec8c39" providerId="Windows Live" clId="Web-{453AB6D4-B988-455D-B6F4-4A54F94D5D56}" dt="2022-09-13T15:16:50.463" v="1255"/>
          <ac:spMkLst>
            <pc:docMk/>
            <pc:sldMk cId="3080285126" sldId="270"/>
            <ac:spMk id="11" creationId="{E9B8CB42-EFE4-8660-A949-E7AA27933774}"/>
          </ac:spMkLst>
        </pc:spChg>
        <pc:spChg chg="add del">
          <ac:chgData name="Thamh nguyen" userId="d3b1f96243ec8c39" providerId="Windows Live" clId="Web-{453AB6D4-B988-455D-B6F4-4A54F94D5D56}" dt="2022-09-13T15:41:58.153" v="1365"/>
          <ac:spMkLst>
            <pc:docMk/>
            <pc:sldMk cId="3080285126" sldId="270"/>
            <ac:spMk id="16" creationId="{491E9CE5-2C46-7D6C-C113-BA52576F3515}"/>
          </ac:spMkLst>
        </pc:spChg>
        <pc:spChg chg="add mod">
          <ac:chgData name="Thamh nguyen" userId="d3b1f96243ec8c39" providerId="Windows Live" clId="Web-{453AB6D4-B988-455D-B6F4-4A54F94D5D56}" dt="2022-09-13T15:48:30.397" v="1537" actId="1076"/>
          <ac:spMkLst>
            <pc:docMk/>
            <pc:sldMk cId="3080285126" sldId="270"/>
            <ac:spMk id="17" creationId="{10DA1427-A64F-B4E8-5B70-7CF9AD22A190}"/>
          </ac:spMkLst>
        </pc:spChg>
        <pc:spChg chg="add mod">
          <ac:chgData name="Thamh nguyen" userId="d3b1f96243ec8c39" providerId="Windows Live" clId="Web-{453AB6D4-B988-455D-B6F4-4A54F94D5D56}" dt="2022-09-13T15:50:41.728" v="1593" actId="1076"/>
          <ac:spMkLst>
            <pc:docMk/>
            <pc:sldMk cId="3080285126" sldId="270"/>
            <ac:spMk id="18" creationId="{FA5E92CD-13BE-C6ED-03E2-DBB64442E403}"/>
          </ac:spMkLst>
        </pc:spChg>
        <pc:spChg chg="add mod">
          <ac:chgData name="Thamh nguyen" userId="d3b1f96243ec8c39" providerId="Windows Live" clId="Web-{453AB6D4-B988-455D-B6F4-4A54F94D5D56}" dt="2022-09-13T15:48:42.491" v="1539" actId="1076"/>
          <ac:spMkLst>
            <pc:docMk/>
            <pc:sldMk cId="3080285126" sldId="270"/>
            <ac:spMk id="19" creationId="{D32E0EB4-6FAC-D07C-25DC-0769342E44D8}"/>
          </ac:spMkLst>
        </pc:spChg>
        <pc:spChg chg="add del">
          <ac:chgData name="Thamh nguyen" userId="d3b1f96243ec8c39" providerId="Windows Live" clId="Web-{453AB6D4-B988-455D-B6F4-4A54F94D5D56}" dt="2022-09-13T15:43:03.623" v="1397"/>
          <ac:spMkLst>
            <pc:docMk/>
            <pc:sldMk cId="3080285126" sldId="270"/>
            <ac:spMk id="20" creationId="{FC279EE2-8111-DB3F-BF60-A167F3B147FC}"/>
          </ac:spMkLst>
        </pc:spChg>
        <pc:spChg chg="add del">
          <ac:chgData name="Thamh nguyen" userId="d3b1f96243ec8c39" providerId="Windows Live" clId="Web-{453AB6D4-B988-455D-B6F4-4A54F94D5D56}" dt="2022-09-13T15:43:03.248" v="1396"/>
          <ac:spMkLst>
            <pc:docMk/>
            <pc:sldMk cId="3080285126" sldId="270"/>
            <ac:spMk id="21" creationId="{8B685107-EEDB-B684-89B5-AE8B3864FED2}"/>
          </ac:spMkLst>
        </pc:spChg>
        <pc:spChg chg="add del mod">
          <ac:chgData name="Thamh nguyen" userId="d3b1f96243ec8c39" providerId="Windows Live" clId="Web-{453AB6D4-B988-455D-B6F4-4A54F94D5D56}" dt="2022-09-13T15:43:02.904" v="1395"/>
          <ac:spMkLst>
            <pc:docMk/>
            <pc:sldMk cId="3080285126" sldId="270"/>
            <ac:spMk id="22" creationId="{DCDDC8D9-4565-521A-2618-66AD6A902068}"/>
          </ac:spMkLst>
        </pc:spChg>
        <pc:spChg chg="add mod">
          <ac:chgData name="Thamh nguyen" userId="d3b1f96243ec8c39" providerId="Windows Live" clId="Web-{453AB6D4-B988-455D-B6F4-4A54F94D5D56}" dt="2022-09-13T16:04:52.434" v="1819" actId="1076"/>
          <ac:spMkLst>
            <pc:docMk/>
            <pc:sldMk cId="3080285126" sldId="270"/>
            <ac:spMk id="23" creationId="{B80CF250-98F2-9692-F14D-5A059B2455BA}"/>
          </ac:spMkLst>
        </pc:spChg>
        <pc:spChg chg="add del mod">
          <ac:chgData name="Thamh nguyen" userId="d3b1f96243ec8c39" providerId="Windows Live" clId="Web-{453AB6D4-B988-455D-B6F4-4A54F94D5D56}" dt="2022-09-13T15:46:16.394" v="1487"/>
          <ac:spMkLst>
            <pc:docMk/>
            <pc:sldMk cId="3080285126" sldId="270"/>
            <ac:spMk id="24" creationId="{E84EE535-E96B-F6C0-620A-EA9016BA4BD3}"/>
          </ac:spMkLst>
        </pc:spChg>
        <pc:spChg chg="add mod">
          <ac:chgData name="Thamh nguyen" userId="d3b1f96243ec8c39" providerId="Windows Live" clId="Web-{453AB6D4-B988-455D-B6F4-4A54F94D5D56}" dt="2022-09-13T15:49:56.696" v="1574" actId="1076"/>
          <ac:spMkLst>
            <pc:docMk/>
            <pc:sldMk cId="3080285126" sldId="270"/>
            <ac:spMk id="25" creationId="{722494D9-24FE-2277-6FFF-A3C657CCC5BA}"/>
          </ac:spMkLst>
        </pc:spChg>
        <pc:spChg chg="add mod">
          <ac:chgData name="Thamh nguyen" userId="d3b1f96243ec8c39" providerId="Windows Live" clId="Web-{453AB6D4-B988-455D-B6F4-4A54F94D5D56}" dt="2022-09-13T15:50:46.228" v="1595" actId="1076"/>
          <ac:spMkLst>
            <pc:docMk/>
            <pc:sldMk cId="3080285126" sldId="270"/>
            <ac:spMk id="26" creationId="{27451932-DA2C-4D0B-A91E-65E4AE50928C}"/>
          </ac:spMkLst>
        </pc:spChg>
        <pc:spChg chg="add mod">
          <ac:chgData name="Thamh nguyen" userId="d3b1f96243ec8c39" providerId="Windows Live" clId="Web-{453AB6D4-B988-455D-B6F4-4A54F94D5D56}" dt="2022-09-13T16:02:57.088" v="1794" actId="1076"/>
          <ac:spMkLst>
            <pc:docMk/>
            <pc:sldMk cId="3080285126" sldId="270"/>
            <ac:spMk id="27" creationId="{89FCF097-B74A-E494-2685-56913E53AF82}"/>
          </ac:spMkLst>
        </pc:spChg>
        <pc:spChg chg="add mod">
          <ac:chgData name="Thamh nguyen" userId="d3b1f96243ec8c39" providerId="Windows Live" clId="Web-{453AB6D4-B988-455D-B6F4-4A54F94D5D56}" dt="2022-09-13T16:03:41.886" v="1804" actId="1076"/>
          <ac:spMkLst>
            <pc:docMk/>
            <pc:sldMk cId="3080285126" sldId="270"/>
            <ac:spMk id="28" creationId="{D8A55382-B681-A88C-495C-C185E2015B29}"/>
          </ac:spMkLst>
        </pc:spChg>
        <pc:spChg chg="add mod">
          <ac:chgData name="Thamh nguyen" userId="d3b1f96243ec8c39" providerId="Windows Live" clId="Web-{453AB6D4-B988-455D-B6F4-4A54F94D5D56}" dt="2022-09-13T16:01:27.102" v="1773" actId="1076"/>
          <ac:spMkLst>
            <pc:docMk/>
            <pc:sldMk cId="3080285126" sldId="270"/>
            <ac:spMk id="29" creationId="{FB4C35D8-1BE5-6DE9-C780-03686B6937CE}"/>
          </ac:spMkLst>
        </pc:spChg>
        <pc:spChg chg="add mod">
          <ac:chgData name="Thamh nguyen" userId="d3b1f96243ec8c39" providerId="Windows Live" clId="Web-{453AB6D4-B988-455D-B6F4-4A54F94D5D56}" dt="2022-09-13T16:06:43.781" v="1850" actId="1076"/>
          <ac:spMkLst>
            <pc:docMk/>
            <pc:sldMk cId="3080285126" sldId="270"/>
            <ac:spMk id="30" creationId="{5B6D3F7E-1EF9-B7E0-1C9B-7453E68F776D}"/>
          </ac:spMkLst>
        </pc:spChg>
        <pc:spChg chg="add mod">
          <ac:chgData name="Thamh nguyen" userId="d3b1f96243ec8c39" providerId="Windows Live" clId="Web-{453AB6D4-B988-455D-B6F4-4A54F94D5D56}" dt="2022-09-13T16:02:53.479" v="1793" actId="1076"/>
          <ac:spMkLst>
            <pc:docMk/>
            <pc:sldMk cId="3080285126" sldId="270"/>
            <ac:spMk id="31" creationId="{141FFD09-654A-CF4F-9ADD-1235E4101261}"/>
          </ac:spMkLst>
        </pc:spChg>
        <pc:spChg chg="add mod">
          <ac:chgData name="Thamh nguyen" userId="d3b1f96243ec8c39" providerId="Windows Live" clId="Web-{453AB6D4-B988-455D-B6F4-4A54F94D5D56}" dt="2022-09-13T16:03:07.448" v="1795" actId="1076"/>
          <ac:spMkLst>
            <pc:docMk/>
            <pc:sldMk cId="3080285126" sldId="270"/>
            <ac:spMk id="32" creationId="{1CEAD057-4127-4EC9-396C-E6EBC2C41BB4}"/>
          </ac:spMkLst>
        </pc:spChg>
        <pc:spChg chg="add mod">
          <ac:chgData name="Thamh nguyen" userId="d3b1f96243ec8c39" providerId="Windows Live" clId="Web-{453AB6D4-B988-455D-B6F4-4A54F94D5D56}" dt="2022-09-13T15:53:18.544" v="1630"/>
          <ac:spMkLst>
            <pc:docMk/>
            <pc:sldMk cId="3080285126" sldId="270"/>
            <ac:spMk id="33" creationId="{72870CDE-3CFB-D946-A376-F9F731B8D19F}"/>
          </ac:spMkLst>
        </pc:spChg>
        <pc:spChg chg="add mod">
          <ac:chgData name="Thamh nguyen" userId="d3b1f96243ec8c39" providerId="Windows Live" clId="Web-{453AB6D4-B988-455D-B6F4-4A54F94D5D56}" dt="2022-09-13T16:06:04.545" v="1839"/>
          <ac:spMkLst>
            <pc:docMk/>
            <pc:sldMk cId="3080285126" sldId="270"/>
            <ac:spMk id="34" creationId="{FE0C91C0-2BA0-2382-3CDB-3527DCE33E60}"/>
          </ac:spMkLst>
        </pc:spChg>
        <pc:spChg chg="add mod">
          <ac:chgData name="Thamh nguyen" userId="d3b1f96243ec8c39" providerId="Windows Live" clId="Web-{453AB6D4-B988-455D-B6F4-4A54F94D5D56}" dt="2022-09-13T16:06:07.202" v="1840"/>
          <ac:spMkLst>
            <pc:docMk/>
            <pc:sldMk cId="3080285126" sldId="270"/>
            <ac:spMk id="35" creationId="{965139AB-C49F-336B-2AEE-19F152383996}"/>
          </ac:spMkLst>
        </pc:spChg>
        <pc:spChg chg="add mod">
          <ac:chgData name="Thamh nguyen" userId="d3b1f96243ec8c39" providerId="Windows Live" clId="Web-{453AB6D4-B988-455D-B6F4-4A54F94D5D56}" dt="2022-09-13T16:09:14.315" v="1884" actId="1076"/>
          <ac:spMkLst>
            <pc:docMk/>
            <pc:sldMk cId="3080285126" sldId="270"/>
            <ac:spMk id="36" creationId="{1618D90B-A218-3A5C-2948-1F581E123196}"/>
          </ac:spMkLst>
        </pc:spChg>
        <pc:spChg chg="add mod">
          <ac:chgData name="Thamh nguyen" userId="d3b1f96243ec8c39" providerId="Windows Live" clId="Web-{453AB6D4-B988-455D-B6F4-4A54F94D5D56}" dt="2022-09-13T16:05:47.842" v="1833"/>
          <ac:spMkLst>
            <pc:docMk/>
            <pc:sldMk cId="3080285126" sldId="270"/>
            <ac:spMk id="37" creationId="{6B5CB08C-4AE4-0B6D-17F8-48ABD2DE06CB}"/>
          </ac:spMkLst>
        </pc:spChg>
        <pc:spChg chg="add mod">
          <ac:chgData name="Thamh nguyen" userId="d3b1f96243ec8c39" providerId="Windows Live" clId="Web-{453AB6D4-B988-455D-B6F4-4A54F94D5D56}" dt="2022-09-13T16:05:45.670" v="1832"/>
          <ac:spMkLst>
            <pc:docMk/>
            <pc:sldMk cId="3080285126" sldId="270"/>
            <ac:spMk id="38" creationId="{C06274F0-EEB7-4C2E-F66A-239BAF3CF9BC}"/>
          </ac:spMkLst>
        </pc:spChg>
        <pc:spChg chg="add mod">
          <ac:chgData name="Thamh nguyen" userId="d3b1f96243ec8c39" providerId="Windows Live" clId="Web-{453AB6D4-B988-455D-B6F4-4A54F94D5D56}" dt="2022-09-13T16:05:50.561" v="1834"/>
          <ac:spMkLst>
            <pc:docMk/>
            <pc:sldMk cId="3080285126" sldId="270"/>
            <ac:spMk id="39" creationId="{D948F4F2-044C-81FD-4CC5-601710F43871}"/>
          </ac:spMkLst>
        </pc:spChg>
        <pc:spChg chg="add mod">
          <ac:chgData name="Thamh nguyen" userId="d3b1f96243ec8c39" providerId="Windows Live" clId="Web-{453AB6D4-B988-455D-B6F4-4A54F94D5D56}" dt="2022-09-13T16:05:54.108" v="1835"/>
          <ac:spMkLst>
            <pc:docMk/>
            <pc:sldMk cId="3080285126" sldId="270"/>
            <ac:spMk id="40" creationId="{1DDEFCBA-59E4-6D41-1214-CAA4D0D8566F}"/>
          </ac:spMkLst>
        </pc:spChg>
        <pc:spChg chg="add mod">
          <ac:chgData name="Thamh nguyen" userId="d3b1f96243ec8c39" providerId="Windows Live" clId="Web-{453AB6D4-B988-455D-B6F4-4A54F94D5D56}" dt="2022-09-13T16:05:42.779" v="1831"/>
          <ac:spMkLst>
            <pc:docMk/>
            <pc:sldMk cId="3080285126" sldId="270"/>
            <ac:spMk id="41" creationId="{D7AAB5C9-0B3E-5D6F-ABAB-F28751570246}"/>
          </ac:spMkLst>
        </pc:spChg>
        <pc:spChg chg="add mod">
          <ac:chgData name="Thamh nguyen" userId="d3b1f96243ec8c39" providerId="Windows Live" clId="Web-{453AB6D4-B988-455D-B6F4-4A54F94D5D56}" dt="2022-09-13T16:06:00.577" v="1837"/>
          <ac:spMkLst>
            <pc:docMk/>
            <pc:sldMk cId="3080285126" sldId="270"/>
            <ac:spMk id="42" creationId="{460244CB-35CE-4CF2-A43B-07C189CF7271}"/>
          </ac:spMkLst>
        </pc:spChg>
        <pc:spChg chg="add mod">
          <ac:chgData name="Thamh nguyen" userId="d3b1f96243ec8c39" providerId="Windows Live" clId="Web-{453AB6D4-B988-455D-B6F4-4A54F94D5D56}" dt="2022-09-13T16:06:02.436" v="1838"/>
          <ac:spMkLst>
            <pc:docMk/>
            <pc:sldMk cId="3080285126" sldId="270"/>
            <ac:spMk id="43" creationId="{E254F99E-67E2-3FD4-5786-1E75E0F15F73}"/>
          </ac:spMkLst>
        </pc:spChg>
        <pc:spChg chg="add mod">
          <ac:chgData name="Thamh nguyen" userId="d3b1f96243ec8c39" providerId="Windows Live" clId="Web-{453AB6D4-B988-455D-B6F4-4A54F94D5D56}" dt="2022-09-13T16:05:58.280" v="1836"/>
          <ac:spMkLst>
            <pc:docMk/>
            <pc:sldMk cId="3080285126" sldId="270"/>
            <ac:spMk id="44" creationId="{53EB3703-2B78-F500-66FE-16142B257CF4}"/>
          </ac:spMkLst>
        </pc:spChg>
        <pc:spChg chg="add mod">
          <ac:chgData name="Thamh nguyen" userId="d3b1f96243ec8c39" providerId="Windows Live" clId="Web-{453AB6D4-B988-455D-B6F4-4A54F94D5D56}" dt="2022-09-13T16:06:09.483" v="1841"/>
          <ac:spMkLst>
            <pc:docMk/>
            <pc:sldMk cId="3080285126" sldId="270"/>
            <ac:spMk id="45" creationId="{C7A073A6-8115-6F92-4707-69F22C50F947}"/>
          </ac:spMkLst>
        </pc:spChg>
        <pc:spChg chg="add mod">
          <ac:chgData name="Thamh nguyen" userId="d3b1f96243ec8c39" providerId="Windows Live" clId="Web-{453AB6D4-B988-455D-B6F4-4A54F94D5D56}" dt="2022-09-13T16:09:22.644" v="1885" actId="1076"/>
          <ac:spMkLst>
            <pc:docMk/>
            <pc:sldMk cId="3080285126" sldId="270"/>
            <ac:spMk id="46" creationId="{67191133-F2E1-1FC9-4E3A-C40547D4176E}"/>
          </ac:spMkLst>
        </pc:spChg>
        <pc:spChg chg="add mod">
          <ac:chgData name="Thamh nguyen" userId="d3b1f96243ec8c39" providerId="Windows Live" clId="Web-{453AB6D4-B988-455D-B6F4-4A54F94D5D56}" dt="2022-09-13T16:06:53.984" v="1853"/>
          <ac:spMkLst>
            <pc:docMk/>
            <pc:sldMk cId="3080285126" sldId="270"/>
            <ac:spMk id="47" creationId="{D6242660-F4BF-AD8F-AAD9-32B2DA855471}"/>
          </ac:spMkLst>
        </pc:spChg>
        <pc:spChg chg="add mod">
          <ac:chgData name="Thamh nguyen" userId="d3b1f96243ec8c39" providerId="Windows Live" clId="Web-{453AB6D4-B988-455D-B6F4-4A54F94D5D56}" dt="2022-09-13T16:08:35.064" v="1878"/>
          <ac:spMkLst>
            <pc:docMk/>
            <pc:sldMk cId="3080285126" sldId="270"/>
            <ac:spMk id="48" creationId="{4BE34726-B03E-1B42-0643-BF65EFF8E850}"/>
          </ac:spMkLst>
        </pc:spChg>
        <pc:spChg chg="add mod">
          <ac:chgData name="Thamh nguyen" userId="d3b1f96243ec8c39" providerId="Windows Live" clId="Web-{453AB6D4-B988-455D-B6F4-4A54F94D5D56}" dt="2022-09-13T16:08:32.580" v="1877"/>
          <ac:spMkLst>
            <pc:docMk/>
            <pc:sldMk cId="3080285126" sldId="270"/>
            <ac:spMk id="49" creationId="{4471499E-3E34-B718-C9B3-81411FB129DF}"/>
          </ac:spMkLst>
        </pc:spChg>
        <pc:spChg chg="add mod">
          <ac:chgData name="Thamh nguyen" userId="d3b1f96243ec8c39" providerId="Windows Live" clId="Web-{453AB6D4-B988-455D-B6F4-4A54F94D5D56}" dt="2022-09-13T16:08:37.346" v="1879"/>
          <ac:spMkLst>
            <pc:docMk/>
            <pc:sldMk cId="3080285126" sldId="270"/>
            <ac:spMk id="50" creationId="{7626D354-4E44-7839-3876-21F46A71DFCB}"/>
          </ac:spMkLst>
        </pc:spChg>
        <pc:picChg chg="add mod ord">
          <ac:chgData name="Thamh nguyen" userId="d3b1f96243ec8c39" providerId="Windows Live" clId="Web-{453AB6D4-B988-455D-B6F4-4A54F94D5D56}" dt="2022-09-13T16:00:38.632" v="1761" actId="1076"/>
          <ac:picMkLst>
            <pc:docMk/>
            <pc:sldMk cId="3080285126" sldId="270"/>
            <ac:picMk id="4" creationId="{4A83D3B5-DE65-B33A-458D-B068B1BE5AED}"/>
          </ac:picMkLst>
        </pc:picChg>
        <pc:picChg chg="add">
          <ac:chgData name="Thamh nguyen" userId="d3b1f96243ec8c39" providerId="Windows Live" clId="Web-{453AB6D4-B988-455D-B6F4-4A54F94D5D56}" dt="2022-09-13T15:05:08.588" v="1173"/>
          <ac:picMkLst>
            <pc:docMk/>
            <pc:sldMk cId="3080285126" sldId="270"/>
            <ac:picMk id="6" creationId="{3D6DF463-052C-1D39-B67C-BE6619BDF870}"/>
          </ac:picMkLst>
        </pc:picChg>
        <pc:picChg chg="add mod">
          <ac:chgData name="Thamh nguyen" userId="d3b1f96243ec8c39" providerId="Windows Live" clId="Web-{453AB6D4-B988-455D-B6F4-4A54F94D5D56}" dt="2022-09-13T15:48:27.147" v="1536" actId="1076"/>
          <ac:picMkLst>
            <pc:docMk/>
            <pc:sldMk cId="3080285126" sldId="270"/>
            <ac:picMk id="12" creationId="{30DE3F1C-9D98-0BBF-74BB-658F4A7AB0AE}"/>
          </ac:picMkLst>
        </pc:picChg>
        <pc:picChg chg="add mod">
          <ac:chgData name="Thamh nguyen" userId="d3b1f96243ec8c39" providerId="Windows Live" clId="Web-{453AB6D4-B988-455D-B6F4-4A54F94D5D56}" dt="2022-09-13T15:50:55.244" v="1597" actId="1076"/>
          <ac:picMkLst>
            <pc:docMk/>
            <pc:sldMk cId="3080285126" sldId="270"/>
            <ac:picMk id="13" creationId="{447384FF-B64F-FC9A-31A4-6314892A305E}"/>
          </ac:picMkLst>
        </pc:picChg>
        <pc:picChg chg="add del mod">
          <ac:chgData name="Thamh nguyen" userId="d3b1f96243ec8c39" providerId="Windows Live" clId="Web-{453AB6D4-B988-455D-B6F4-4A54F94D5D56}" dt="2022-09-13T15:40:53.105" v="1350"/>
          <ac:picMkLst>
            <pc:docMk/>
            <pc:sldMk cId="3080285126" sldId="270"/>
            <ac:picMk id="14" creationId="{6629A83D-2159-1BDD-08AC-C98F0C484514}"/>
          </ac:picMkLst>
        </pc:picChg>
        <pc:picChg chg="add mod">
          <ac:chgData name="Thamh nguyen" userId="d3b1f96243ec8c39" providerId="Windows Live" clId="Web-{453AB6D4-B988-455D-B6F4-4A54F94D5D56}" dt="2022-09-13T15:57:37.769" v="1706" actId="1076"/>
          <ac:picMkLst>
            <pc:docMk/>
            <pc:sldMk cId="3080285126" sldId="270"/>
            <ac:picMk id="15" creationId="{754EA78A-F2B3-B1C4-4F94-0AFD1E476AAF}"/>
          </ac:picMkLst>
        </pc:picChg>
      </pc:sldChg>
      <pc:sldChg chg="addSp delSp modSp new ord modTransition">
        <pc:chgData name="Thamh nguyen" userId="d3b1f96243ec8c39" providerId="Windows Live" clId="Web-{453AB6D4-B988-455D-B6F4-4A54F94D5D56}" dt="2022-09-13T16:32:50.726" v="2104" actId="1076"/>
        <pc:sldMkLst>
          <pc:docMk/>
          <pc:sldMk cId="2005476476" sldId="271"/>
        </pc:sldMkLst>
        <pc:spChg chg="del">
          <ac:chgData name="Thamh nguyen" userId="d3b1f96243ec8c39" providerId="Windows Live" clId="Web-{453AB6D4-B988-455D-B6F4-4A54F94D5D56}" dt="2022-09-13T15:09:16.234" v="1190"/>
          <ac:spMkLst>
            <pc:docMk/>
            <pc:sldMk cId="2005476476" sldId="271"/>
            <ac:spMk id="3" creationId="{F3F21BCA-261C-6C29-309A-22A2FC0D8424}"/>
          </ac:spMkLst>
        </pc:spChg>
        <pc:spChg chg="add mod">
          <ac:chgData name="Thamh nguyen" userId="d3b1f96243ec8c39" providerId="Windows Live" clId="Web-{453AB6D4-B988-455D-B6F4-4A54F94D5D56}" dt="2022-09-13T15:39:58.510" v="1339" actId="20577"/>
          <ac:spMkLst>
            <pc:docMk/>
            <pc:sldMk cId="2005476476" sldId="271"/>
            <ac:spMk id="8" creationId="{9BB8B069-D9B5-A018-0FBA-D78508BD13DF}"/>
          </ac:spMkLst>
        </pc:spChg>
        <pc:spChg chg="add mod">
          <ac:chgData name="Thamh nguyen" userId="d3b1f96243ec8c39" providerId="Windows Live" clId="Web-{453AB6D4-B988-455D-B6F4-4A54F94D5D56}" dt="2022-09-13T16:12:42.101" v="1970" actId="20577"/>
          <ac:spMkLst>
            <pc:docMk/>
            <pc:sldMk cId="2005476476" sldId="271"/>
            <ac:spMk id="9" creationId="{C299935E-BA19-068C-2837-7F947D9FA1C1}"/>
          </ac:spMkLst>
        </pc:spChg>
        <pc:spChg chg="add mod">
          <ac:chgData name="Thamh nguyen" userId="d3b1f96243ec8c39" providerId="Windows Live" clId="Web-{453AB6D4-B988-455D-B6F4-4A54F94D5D56}" dt="2022-09-13T16:14:04.041" v="2046" actId="20577"/>
          <ac:spMkLst>
            <pc:docMk/>
            <pc:sldMk cId="2005476476" sldId="271"/>
            <ac:spMk id="10" creationId="{B8861186-AFFA-2C56-861F-8D015CCD9687}"/>
          </ac:spMkLst>
        </pc:spChg>
        <pc:picChg chg="add mod ord">
          <ac:chgData name="Thamh nguyen" userId="d3b1f96243ec8c39" providerId="Windows Live" clId="Web-{453AB6D4-B988-455D-B6F4-4A54F94D5D56}" dt="2022-09-13T15:09:34.203" v="1197" actId="14100"/>
          <ac:picMkLst>
            <pc:docMk/>
            <pc:sldMk cId="2005476476" sldId="271"/>
            <ac:picMk id="4" creationId="{28D38535-86A3-2FAA-6AE2-982A037D90F1}"/>
          </ac:picMkLst>
        </pc:picChg>
        <pc:picChg chg="add mod">
          <ac:chgData name="Thamh nguyen" userId="d3b1f96243ec8c39" providerId="Windows Live" clId="Web-{453AB6D4-B988-455D-B6F4-4A54F94D5D56}" dt="2022-09-13T16:14:28.791" v="2050" actId="1076"/>
          <ac:picMkLst>
            <pc:docMk/>
            <pc:sldMk cId="2005476476" sldId="271"/>
            <ac:picMk id="6" creationId="{B15B8CB6-D460-00F8-9058-2B84AFA954EA}"/>
          </ac:picMkLst>
        </pc:picChg>
        <pc:picChg chg="add mod">
          <ac:chgData name="Thamh nguyen" userId="d3b1f96243ec8c39" providerId="Windows Live" clId="Web-{453AB6D4-B988-455D-B6F4-4A54F94D5D56}" dt="2022-09-13T16:32:50.726" v="2104" actId="1076"/>
          <ac:picMkLst>
            <pc:docMk/>
            <pc:sldMk cId="2005476476" sldId="271"/>
            <ac:picMk id="12" creationId="{29B4DF15-11A2-AC6D-26C7-7D3CD4C99021}"/>
          </ac:picMkLst>
        </pc:picChg>
      </pc:sldChg>
      <pc:sldChg chg="addSp delSp modSp new del ord modTransition">
        <pc:chgData name="Thamh nguyen" userId="d3b1f96243ec8c39" providerId="Windows Live" clId="Web-{453AB6D4-B988-455D-B6F4-4A54F94D5D56}" dt="2022-09-13T18:09:25.272" v="2495"/>
        <pc:sldMkLst>
          <pc:docMk/>
          <pc:sldMk cId="4236806137" sldId="272"/>
        </pc:sldMkLst>
        <pc:spChg chg="del mod">
          <ac:chgData name="Thamh nguyen" userId="d3b1f96243ec8c39" providerId="Windows Live" clId="Web-{453AB6D4-B988-455D-B6F4-4A54F94D5D56}" dt="2022-09-13T17:17:51.774" v="2176"/>
          <ac:spMkLst>
            <pc:docMk/>
            <pc:sldMk cId="4236806137" sldId="272"/>
            <ac:spMk id="2" creationId="{5EF5C61F-8D3A-B87A-F015-771F1335D370}"/>
          </ac:spMkLst>
        </pc:spChg>
        <pc:spChg chg="del">
          <ac:chgData name="Thamh nguyen" userId="d3b1f96243ec8c39" providerId="Windows Live" clId="Web-{453AB6D4-B988-455D-B6F4-4A54F94D5D56}" dt="2022-09-13T17:12:40.714" v="2105"/>
          <ac:spMkLst>
            <pc:docMk/>
            <pc:sldMk cId="4236806137" sldId="272"/>
            <ac:spMk id="3" creationId="{7EA8F2BC-6C39-89D0-2E73-144D3B83CC7F}"/>
          </ac:spMkLst>
        </pc:spChg>
        <pc:spChg chg="add del mod">
          <ac:chgData name="Thamh nguyen" userId="d3b1f96243ec8c39" providerId="Windows Live" clId="Web-{453AB6D4-B988-455D-B6F4-4A54F94D5D56}" dt="2022-09-13T17:17:53.587" v="2179"/>
          <ac:spMkLst>
            <pc:docMk/>
            <pc:sldMk cId="4236806137" sldId="272"/>
            <ac:spMk id="24" creationId="{E4611437-BF2C-0604-79A7-6C166047740E}"/>
          </ac:spMkLst>
        </pc:spChg>
        <pc:spChg chg="add del mod">
          <ac:chgData name="Thamh nguyen" userId="d3b1f96243ec8c39" providerId="Windows Live" clId="Web-{453AB6D4-B988-455D-B6F4-4A54F94D5D56}" dt="2022-09-13T17:17:53.587" v="2178"/>
          <ac:spMkLst>
            <pc:docMk/>
            <pc:sldMk cId="4236806137" sldId="272"/>
            <ac:spMk id="25" creationId="{E275D653-4BFE-B001-8959-2E00D3B3CB74}"/>
          </ac:spMkLst>
        </pc:spChg>
        <pc:spChg chg="add del mod">
          <ac:chgData name="Thamh nguyen" userId="d3b1f96243ec8c39" providerId="Windows Live" clId="Web-{453AB6D4-B988-455D-B6F4-4A54F94D5D56}" dt="2022-09-13T17:17:53.587" v="2177"/>
          <ac:spMkLst>
            <pc:docMk/>
            <pc:sldMk cId="4236806137" sldId="272"/>
            <ac:spMk id="26" creationId="{33CA8343-B416-30CD-CF82-E94155A0DC42}"/>
          </ac:spMkLst>
        </pc:spChg>
        <pc:spChg chg="add del mod">
          <ac:chgData name="Thamh nguyen" userId="d3b1f96243ec8c39" providerId="Windows Live" clId="Web-{453AB6D4-B988-455D-B6F4-4A54F94D5D56}" dt="2022-09-13T17:40:15.250" v="2227"/>
          <ac:spMkLst>
            <pc:docMk/>
            <pc:sldMk cId="4236806137" sldId="272"/>
            <ac:spMk id="27" creationId="{DCFD154C-5022-1A1B-4198-E702BADC9768}"/>
          </ac:spMkLst>
        </pc:spChg>
        <pc:spChg chg="add del mod">
          <ac:chgData name="Thamh nguyen" userId="d3b1f96243ec8c39" providerId="Windows Live" clId="Web-{453AB6D4-B988-455D-B6F4-4A54F94D5D56}" dt="2022-09-13T17:40:15.250" v="2226"/>
          <ac:spMkLst>
            <pc:docMk/>
            <pc:sldMk cId="4236806137" sldId="272"/>
            <ac:spMk id="28" creationId="{32CF5ACC-DE4A-0312-F048-E198C1DF4499}"/>
          </ac:spMkLst>
        </pc:spChg>
        <pc:spChg chg="add del mod">
          <ac:chgData name="Thamh nguyen" userId="d3b1f96243ec8c39" providerId="Windows Live" clId="Web-{453AB6D4-B988-455D-B6F4-4A54F94D5D56}" dt="2022-09-13T17:40:15.250" v="2225"/>
          <ac:spMkLst>
            <pc:docMk/>
            <pc:sldMk cId="4236806137" sldId="272"/>
            <ac:spMk id="29" creationId="{B0660B52-41D6-966A-8B88-74096A3FF7B8}"/>
          </ac:spMkLst>
        </pc:spChg>
        <pc:spChg chg="add del mod">
          <ac:chgData name="Thamh nguyen" userId="d3b1f96243ec8c39" providerId="Windows Live" clId="Web-{453AB6D4-B988-455D-B6F4-4A54F94D5D56}" dt="2022-09-13T17:34:55.441" v="2197"/>
          <ac:spMkLst>
            <pc:docMk/>
            <pc:sldMk cId="4236806137" sldId="272"/>
            <ac:spMk id="30" creationId="{C189B15A-2135-8B1D-1612-20590F6589C8}"/>
          </ac:spMkLst>
        </pc:spChg>
        <pc:spChg chg="add del mod">
          <ac:chgData name="Thamh nguyen" userId="d3b1f96243ec8c39" providerId="Windows Live" clId="Web-{453AB6D4-B988-455D-B6F4-4A54F94D5D56}" dt="2022-09-13T17:34:55.441" v="2196"/>
          <ac:spMkLst>
            <pc:docMk/>
            <pc:sldMk cId="4236806137" sldId="272"/>
            <ac:spMk id="31" creationId="{A881A62B-73C9-FEB0-20DC-FC10574EEC72}"/>
          </ac:spMkLst>
        </pc:spChg>
        <pc:spChg chg="add del mod">
          <ac:chgData name="Thamh nguyen" userId="d3b1f96243ec8c39" providerId="Windows Live" clId="Web-{453AB6D4-B988-455D-B6F4-4A54F94D5D56}" dt="2022-09-13T17:34:55.441" v="2195"/>
          <ac:spMkLst>
            <pc:docMk/>
            <pc:sldMk cId="4236806137" sldId="272"/>
            <ac:spMk id="32" creationId="{D3D82D5F-89D9-FDE2-D515-16FA6569D478}"/>
          </ac:spMkLst>
        </pc:spChg>
        <pc:spChg chg="add del mod">
          <ac:chgData name="Thamh nguyen" userId="d3b1f96243ec8c39" providerId="Windows Live" clId="Web-{453AB6D4-B988-455D-B6F4-4A54F94D5D56}" dt="2022-09-13T17:34:42.831" v="2193"/>
          <ac:spMkLst>
            <pc:docMk/>
            <pc:sldMk cId="4236806137" sldId="272"/>
            <ac:spMk id="34" creationId="{C5674BAE-54A3-1BC0-7ADD-FB2519447FF2}"/>
          </ac:spMkLst>
        </pc:spChg>
        <pc:spChg chg="add del">
          <ac:chgData name="Thamh nguyen" userId="d3b1f96243ec8c39" providerId="Windows Live" clId="Web-{453AB6D4-B988-455D-B6F4-4A54F94D5D56}" dt="2022-09-13T17:35:02.163" v="2205"/>
          <ac:spMkLst>
            <pc:docMk/>
            <pc:sldMk cId="4236806137" sldId="272"/>
            <ac:spMk id="35" creationId="{BCFABAB2-DFA9-0277-CB0A-CCF31AC6C0B8}"/>
          </ac:spMkLst>
        </pc:spChg>
        <pc:spChg chg="add del">
          <ac:chgData name="Thamh nguyen" userId="d3b1f96243ec8c39" providerId="Windows Live" clId="Web-{453AB6D4-B988-455D-B6F4-4A54F94D5D56}" dt="2022-09-13T17:35:02.163" v="2204"/>
          <ac:spMkLst>
            <pc:docMk/>
            <pc:sldMk cId="4236806137" sldId="272"/>
            <ac:spMk id="36" creationId="{C2113CDC-5ADE-8FDE-0991-7E74DAA418E2}"/>
          </ac:spMkLst>
        </pc:spChg>
        <pc:spChg chg="add del mod">
          <ac:chgData name="Thamh nguyen" userId="d3b1f96243ec8c39" providerId="Windows Live" clId="Web-{453AB6D4-B988-455D-B6F4-4A54F94D5D56}" dt="2022-09-13T17:35:02.163" v="2203"/>
          <ac:spMkLst>
            <pc:docMk/>
            <pc:sldMk cId="4236806137" sldId="272"/>
            <ac:spMk id="37" creationId="{53EB3595-FCEB-76CE-731E-4AA7B4374099}"/>
          </ac:spMkLst>
        </pc:spChg>
        <pc:spChg chg="add del mod">
          <ac:chgData name="Thamh nguyen" userId="d3b1f96243ec8c39" providerId="Windows Live" clId="Web-{453AB6D4-B988-455D-B6F4-4A54F94D5D56}" dt="2022-09-13T17:40:15.250" v="2224"/>
          <ac:spMkLst>
            <pc:docMk/>
            <pc:sldMk cId="4236806137" sldId="272"/>
            <ac:spMk id="38" creationId="{37C01470-1942-1C74-19B8-1FBD56CD536D}"/>
          </ac:spMkLst>
        </pc:spChg>
        <pc:spChg chg="add del mod">
          <ac:chgData name="Thamh nguyen" userId="d3b1f96243ec8c39" providerId="Windows Live" clId="Web-{453AB6D4-B988-455D-B6F4-4A54F94D5D56}" dt="2022-09-13T17:40:15.250" v="2223"/>
          <ac:spMkLst>
            <pc:docMk/>
            <pc:sldMk cId="4236806137" sldId="272"/>
            <ac:spMk id="39" creationId="{691CBB8D-C991-C68B-7075-A24BEF05A990}"/>
          </ac:spMkLst>
        </pc:spChg>
        <pc:spChg chg="add del mod">
          <ac:chgData name="Thamh nguyen" userId="d3b1f96243ec8c39" providerId="Windows Live" clId="Web-{453AB6D4-B988-455D-B6F4-4A54F94D5D56}" dt="2022-09-13T17:40:15.250" v="2222"/>
          <ac:spMkLst>
            <pc:docMk/>
            <pc:sldMk cId="4236806137" sldId="272"/>
            <ac:spMk id="40" creationId="{EFC717E2-6B68-F535-CA10-3969612D3D2F}"/>
          </ac:spMkLst>
        </pc:spChg>
        <pc:graphicFrameChg chg="add del mod modGraphic">
          <ac:chgData name="Thamh nguyen" userId="d3b1f96243ec8c39" providerId="Windows Live" clId="Web-{453AB6D4-B988-455D-B6F4-4A54F94D5D56}" dt="2022-09-13T17:13:47.872" v="2114"/>
          <ac:graphicFrameMkLst>
            <pc:docMk/>
            <pc:sldMk cId="4236806137" sldId="272"/>
            <ac:graphicFrameMk id="5" creationId="{9DACFE20-4CAD-100C-6253-43AA5BBB6378}"/>
          </ac:graphicFrameMkLst>
        </pc:graphicFrameChg>
        <pc:picChg chg="add del mod ord">
          <ac:chgData name="Thamh nguyen" userId="d3b1f96243ec8c39" providerId="Windows Live" clId="Web-{453AB6D4-B988-455D-B6F4-4A54F94D5D56}" dt="2022-09-13T17:34:32.893" v="2191"/>
          <ac:picMkLst>
            <pc:docMk/>
            <pc:sldMk cId="4236806137" sldId="272"/>
            <ac:picMk id="4" creationId="{F31763E2-AA86-4891-C126-BC13C2E96ABF}"/>
          </ac:picMkLst>
        </pc:picChg>
        <pc:picChg chg="add del mod">
          <ac:chgData name="Thamh nguyen" userId="d3b1f96243ec8c39" providerId="Windows Live" clId="Web-{453AB6D4-B988-455D-B6F4-4A54F94D5D56}" dt="2022-09-13T17:39:32.608" v="2214"/>
          <ac:picMkLst>
            <pc:docMk/>
            <pc:sldMk cId="4236806137" sldId="272"/>
            <ac:picMk id="41" creationId="{5B11C374-6C17-D61A-C693-E8AFE5AAFE95}"/>
          </ac:picMkLst>
        </pc:picChg>
      </pc:sldChg>
      <pc:sldChg chg="addSp delSp modSp new">
        <pc:chgData name="Thamh nguyen" userId="d3b1f96243ec8c39" providerId="Windows Live" clId="Web-{453AB6D4-B988-455D-B6F4-4A54F94D5D56}" dt="2022-09-13T18:13:32.889" v="2576"/>
        <pc:sldMkLst>
          <pc:docMk/>
          <pc:sldMk cId="3319759753" sldId="273"/>
        </pc:sldMkLst>
        <pc:spChg chg="del">
          <ac:chgData name="Thamh nguyen" userId="d3b1f96243ec8c39" providerId="Windows Live" clId="Web-{453AB6D4-B988-455D-B6F4-4A54F94D5D56}" dt="2022-09-13T17:43:12.224" v="2241"/>
          <ac:spMkLst>
            <pc:docMk/>
            <pc:sldMk cId="3319759753" sldId="273"/>
            <ac:spMk id="2" creationId="{F889569D-FE3D-91FD-790F-90B65C19EF9B}"/>
          </ac:spMkLst>
        </pc:spChg>
        <pc:spChg chg="del">
          <ac:chgData name="Thamh nguyen" userId="d3b1f96243ec8c39" providerId="Windows Live" clId="Web-{453AB6D4-B988-455D-B6F4-4A54F94D5D56}" dt="2022-09-13T17:39:34.608" v="2215"/>
          <ac:spMkLst>
            <pc:docMk/>
            <pc:sldMk cId="3319759753" sldId="273"/>
            <ac:spMk id="3" creationId="{C009A6E0-DD85-AF99-8D9A-16B60CFB0C2D}"/>
          </ac:spMkLst>
        </pc:spChg>
        <pc:spChg chg="add del mod">
          <ac:chgData name="Thamh nguyen" userId="d3b1f96243ec8c39" providerId="Windows Live" clId="Web-{453AB6D4-B988-455D-B6F4-4A54F94D5D56}" dt="2022-09-13T18:09:51.695" v="2511"/>
          <ac:spMkLst>
            <pc:docMk/>
            <pc:sldMk cId="3319759753" sldId="273"/>
            <ac:spMk id="5" creationId="{DC2BF154-4673-A4E9-58B6-B7B80F9F6E62}"/>
          </ac:spMkLst>
        </pc:spChg>
        <pc:spChg chg="add del mod">
          <ac:chgData name="Thamh nguyen" userId="d3b1f96243ec8c39" providerId="Windows Live" clId="Web-{453AB6D4-B988-455D-B6F4-4A54F94D5D56}" dt="2022-09-13T17:47:48.815" v="2258"/>
          <ac:spMkLst>
            <pc:docMk/>
            <pc:sldMk cId="3319759753" sldId="273"/>
            <ac:spMk id="6" creationId="{30054A86-DDB2-B6A1-AC74-ED4784CB9132}"/>
          </ac:spMkLst>
        </pc:spChg>
        <pc:spChg chg="add del mod">
          <ac:chgData name="Thamh nguyen" userId="d3b1f96243ec8c39" providerId="Windows Live" clId="Web-{453AB6D4-B988-455D-B6F4-4A54F94D5D56}" dt="2022-09-13T17:47:48.815" v="2257"/>
          <ac:spMkLst>
            <pc:docMk/>
            <pc:sldMk cId="3319759753" sldId="273"/>
            <ac:spMk id="7" creationId="{F0AF70D3-4FDD-FD42-A99C-572567D13056}"/>
          </ac:spMkLst>
        </pc:spChg>
        <pc:spChg chg="add del">
          <ac:chgData name="Thamh nguyen" userId="d3b1f96243ec8c39" providerId="Windows Live" clId="Web-{453AB6D4-B988-455D-B6F4-4A54F94D5D56}" dt="2022-09-13T17:43:12.224" v="2240"/>
          <ac:spMkLst>
            <pc:docMk/>
            <pc:sldMk cId="3319759753" sldId="273"/>
            <ac:spMk id="8" creationId="{74E261A0-CE90-611E-D03D-2975AA77F8A0}"/>
          </ac:spMkLst>
        </pc:spChg>
        <pc:spChg chg="add del">
          <ac:chgData name="Thamh nguyen" userId="d3b1f96243ec8c39" providerId="Windows Live" clId="Web-{453AB6D4-B988-455D-B6F4-4A54F94D5D56}" dt="2022-09-13T17:44:20.945" v="2248"/>
          <ac:spMkLst>
            <pc:docMk/>
            <pc:sldMk cId="3319759753" sldId="273"/>
            <ac:spMk id="9" creationId="{019F5510-E997-8C30-CA31-17557E6C2E4D}"/>
          </ac:spMkLst>
        </pc:spChg>
        <pc:spChg chg="add del">
          <ac:chgData name="Thamh nguyen" userId="d3b1f96243ec8c39" providerId="Windows Live" clId="Web-{453AB6D4-B988-455D-B6F4-4A54F94D5D56}" dt="2022-09-13T17:43:12.224" v="2239"/>
          <ac:spMkLst>
            <pc:docMk/>
            <pc:sldMk cId="3319759753" sldId="273"/>
            <ac:spMk id="10" creationId="{87120633-5D00-B40B-4909-6E8F43CD6F4D}"/>
          </ac:spMkLst>
        </pc:spChg>
        <pc:spChg chg="add del">
          <ac:chgData name="Thamh nguyen" userId="d3b1f96243ec8c39" providerId="Windows Live" clId="Web-{453AB6D4-B988-455D-B6F4-4A54F94D5D56}" dt="2022-09-13T17:43:14.256" v="2247"/>
          <ac:spMkLst>
            <pc:docMk/>
            <pc:sldMk cId="3319759753" sldId="273"/>
            <ac:spMk id="11" creationId="{DFB974C0-0AE2-1549-19FD-12760B97F9E3}"/>
          </ac:spMkLst>
        </pc:spChg>
        <pc:spChg chg="add del">
          <ac:chgData name="Thamh nguyen" userId="d3b1f96243ec8c39" providerId="Windows Live" clId="Web-{453AB6D4-B988-455D-B6F4-4A54F94D5D56}" dt="2022-09-13T17:43:14.256" v="2246"/>
          <ac:spMkLst>
            <pc:docMk/>
            <pc:sldMk cId="3319759753" sldId="273"/>
            <ac:spMk id="12" creationId="{B73ACC32-2A9D-9255-7BC4-709390B56ED7}"/>
          </ac:spMkLst>
        </pc:spChg>
        <pc:spChg chg="add del">
          <ac:chgData name="Thamh nguyen" userId="d3b1f96243ec8c39" providerId="Windows Live" clId="Web-{453AB6D4-B988-455D-B6F4-4A54F94D5D56}" dt="2022-09-13T17:43:14.256" v="2245"/>
          <ac:spMkLst>
            <pc:docMk/>
            <pc:sldMk cId="3319759753" sldId="273"/>
            <ac:spMk id="13" creationId="{5B84F2B8-753E-E768-53E8-851769E2BC5B}"/>
          </ac:spMkLst>
        </pc:spChg>
        <pc:spChg chg="add del mod">
          <ac:chgData name="Thamh nguyen" userId="d3b1f96243ec8c39" providerId="Windows Live" clId="Web-{453AB6D4-B988-455D-B6F4-4A54F94D5D56}" dt="2022-09-13T17:47:52.518" v="2262"/>
          <ac:spMkLst>
            <pc:docMk/>
            <pc:sldMk cId="3319759753" sldId="273"/>
            <ac:spMk id="14" creationId="{E6774DB9-1B7B-A697-02A9-1A475D167017}"/>
          </ac:spMkLst>
        </pc:spChg>
        <pc:spChg chg="add del mod">
          <ac:chgData name="Thamh nguyen" userId="d3b1f96243ec8c39" providerId="Windows Live" clId="Web-{453AB6D4-B988-455D-B6F4-4A54F94D5D56}" dt="2022-09-13T17:47:52.518" v="2261"/>
          <ac:spMkLst>
            <pc:docMk/>
            <pc:sldMk cId="3319759753" sldId="273"/>
            <ac:spMk id="15" creationId="{484D4B2F-0CAC-BA78-7AF3-A05037976D28}"/>
          </ac:spMkLst>
        </pc:spChg>
        <pc:spChg chg="add del mod">
          <ac:chgData name="Thamh nguyen" userId="d3b1f96243ec8c39" providerId="Windows Live" clId="Web-{453AB6D4-B988-455D-B6F4-4A54F94D5D56}" dt="2022-09-13T17:47:52.518" v="2260"/>
          <ac:spMkLst>
            <pc:docMk/>
            <pc:sldMk cId="3319759753" sldId="273"/>
            <ac:spMk id="16" creationId="{852FAB2D-3317-3DEF-9351-3627AD484E36}"/>
          </ac:spMkLst>
        </pc:spChg>
        <pc:spChg chg="add del">
          <ac:chgData name="Thamh nguyen" userId="d3b1f96243ec8c39" providerId="Windows Live" clId="Web-{453AB6D4-B988-455D-B6F4-4A54F94D5D56}" dt="2022-09-13T17:47:52.518" v="2259"/>
          <ac:spMkLst>
            <pc:docMk/>
            <pc:sldMk cId="3319759753" sldId="273"/>
            <ac:spMk id="17" creationId="{897155CA-C505-DB34-C94A-B1F4639B6597}"/>
          </ac:spMkLst>
        </pc:spChg>
        <pc:spChg chg="add del mod">
          <ac:chgData name="Thamh nguyen" userId="d3b1f96243ec8c39" providerId="Windows Live" clId="Web-{453AB6D4-B988-455D-B6F4-4A54F94D5D56}" dt="2022-09-13T18:09:51.695" v="2510"/>
          <ac:spMkLst>
            <pc:docMk/>
            <pc:sldMk cId="3319759753" sldId="273"/>
            <ac:spMk id="18" creationId="{46F89387-DF27-8C7B-3ACF-3487F3F21E23}"/>
          </ac:spMkLst>
        </pc:spChg>
        <pc:spChg chg="add del mod">
          <ac:chgData name="Thamh nguyen" userId="d3b1f96243ec8c39" providerId="Windows Live" clId="Web-{453AB6D4-B988-455D-B6F4-4A54F94D5D56}" dt="2022-09-13T18:03:14.777" v="2308"/>
          <ac:spMkLst>
            <pc:docMk/>
            <pc:sldMk cId="3319759753" sldId="273"/>
            <ac:spMk id="19" creationId="{065CC37C-BAD1-B174-9D48-692D92C17075}"/>
          </ac:spMkLst>
        </pc:spChg>
        <pc:spChg chg="add del mod">
          <ac:chgData name="Thamh nguyen" userId="d3b1f96243ec8c39" providerId="Windows Live" clId="Web-{453AB6D4-B988-455D-B6F4-4A54F94D5D56}" dt="2022-09-13T18:01:44.915" v="2276"/>
          <ac:spMkLst>
            <pc:docMk/>
            <pc:sldMk cId="3319759753" sldId="273"/>
            <ac:spMk id="20" creationId="{79F3435B-C906-0D68-DC71-672A8297331E}"/>
          </ac:spMkLst>
        </pc:spChg>
        <pc:spChg chg="add del mod">
          <ac:chgData name="Thamh nguyen" userId="d3b1f96243ec8c39" providerId="Windows Live" clId="Web-{453AB6D4-B988-455D-B6F4-4A54F94D5D56}" dt="2022-09-13T18:01:46.180" v="2277"/>
          <ac:spMkLst>
            <pc:docMk/>
            <pc:sldMk cId="3319759753" sldId="273"/>
            <ac:spMk id="21" creationId="{580D2AA8-FF6C-AA8A-3196-C7693EB5E512}"/>
          </ac:spMkLst>
        </pc:spChg>
        <pc:spChg chg="add del mod">
          <ac:chgData name="Thamh nguyen" userId="d3b1f96243ec8c39" providerId="Windows Live" clId="Web-{453AB6D4-B988-455D-B6F4-4A54F94D5D56}" dt="2022-09-13T18:03:14.121" v="2307"/>
          <ac:spMkLst>
            <pc:docMk/>
            <pc:sldMk cId="3319759753" sldId="273"/>
            <ac:spMk id="22" creationId="{398826F8-F77C-140C-56DB-F60EEC33E4D9}"/>
          </ac:spMkLst>
        </pc:spChg>
        <pc:spChg chg="add del mod">
          <ac:chgData name="Thamh nguyen" userId="d3b1f96243ec8c39" providerId="Windows Live" clId="Web-{453AB6D4-B988-455D-B6F4-4A54F94D5D56}" dt="2022-09-13T18:03:12.652" v="2305"/>
          <ac:spMkLst>
            <pc:docMk/>
            <pc:sldMk cId="3319759753" sldId="273"/>
            <ac:spMk id="23" creationId="{6FC80320-AF1B-2F5D-6DB9-3A4894E68DD9}"/>
          </ac:spMkLst>
        </pc:spChg>
        <pc:spChg chg="add del mod">
          <ac:chgData name="Thamh nguyen" userId="d3b1f96243ec8c39" providerId="Windows Live" clId="Web-{453AB6D4-B988-455D-B6F4-4A54F94D5D56}" dt="2022-09-13T18:03:13.417" v="2306"/>
          <ac:spMkLst>
            <pc:docMk/>
            <pc:sldMk cId="3319759753" sldId="273"/>
            <ac:spMk id="24" creationId="{8042DA17-DB1E-241C-F0A5-64A1778735F0}"/>
          </ac:spMkLst>
        </pc:spChg>
        <pc:spChg chg="add del mod">
          <ac:chgData name="Thamh nguyen" userId="d3b1f96243ec8c39" providerId="Windows Live" clId="Web-{453AB6D4-B988-455D-B6F4-4A54F94D5D56}" dt="2022-09-13T18:03:09.167" v="2301"/>
          <ac:spMkLst>
            <pc:docMk/>
            <pc:sldMk cId="3319759753" sldId="273"/>
            <ac:spMk id="25" creationId="{082628F0-DA50-E0F2-1849-EB3FA10FA0B4}"/>
          </ac:spMkLst>
        </pc:spChg>
        <pc:spChg chg="add del mod">
          <ac:chgData name="Thamh nguyen" userId="d3b1f96243ec8c39" providerId="Windows Live" clId="Web-{453AB6D4-B988-455D-B6F4-4A54F94D5D56}" dt="2022-09-13T18:03:10.230" v="2302"/>
          <ac:spMkLst>
            <pc:docMk/>
            <pc:sldMk cId="3319759753" sldId="273"/>
            <ac:spMk id="26" creationId="{68C9627C-0520-686B-8ABE-9A2C5BD49A08}"/>
          </ac:spMkLst>
        </pc:spChg>
        <pc:spChg chg="add del mod">
          <ac:chgData name="Thamh nguyen" userId="d3b1f96243ec8c39" providerId="Windows Live" clId="Web-{453AB6D4-B988-455D-B6F4-4A54F94D5D56}" dt="2022-09-13T18:03:10.980" v="2303"/>
          <ac:spMkLst>
            <pc:docMk/>
            <pc:sldMk cId="3319759753" sldId="273"/>
            <ac:spMk id="27" creationId="{76C7853B-8839-F7A9-2661-FA7DFDBD5F73}"/>
          </ac:spMkLst>
        </pc:spChg>
        <pc:spChg chg="add del mod">
          <ac:chgData name="Thamh nguyen" userId="d3b1f96243ec8c39" providerId="Windows Live" clId="Web-{453AB6D4-B988-455D-B6F4-4A54F94D5D56}" dt="2022-09-13T18:03:11.808" v="2304"/>
          <ac:spMkLst>
            <pc:docMk/>
            <pc:sldMk cId="3319759753" sldId="273"/>
            <ac:spMk id="28" creationId="{CAFDB0C4-6479-23EE-F8A6-9E81F816A31C}"/>
          </ac:spMkLst>
        </pc:spChg>
        <pc:spChg chg="add del mod">
          <ac:chgData name="Thamh nguyen" userId="d3b1f96243ec8c39" providerId="Windows Live" clId="Web-{453AB6D4-B988-455D-B6F4-4A54F94D5D56}" dt="2022-09-13T18:05:55.422" v="2402"/>
          <ac:spMkLst>
            <pc:docMk/>
            <pc:sldMk cId="3319759753" sldId="273"/>
            <ac:spMk id="29" creationId="{2583A16C-CCAF-E93F-3B9B-FD6DA7C0FB77}"/>
          </ac:spMkLst>
        </pc:spChg>
        <pc:spChg chg="add del mod">
          <ac:chgData name="Thamh nguyen" userId="d3b1f96243ec8c39" providerId="Windows Live" clId="Web-{453AB6D4-B988-455D-B6F4-4A54F94D5D56}" dt="2022-09-13T18:09:51.695" v="2509"/>
          <ac:spMkLst>
            <pc:docMk/>
            <pc:sldMk cId="3319759753" sldId="273"/>
            <ac:spMk id="30" creationId="{AF6F729A-7D48-DA78-EB50-44582FAB322C}"/>
          </ac:spMkLst>
        </pc:spChg>
        <pc:spChg chg="add del mod">
          <ac:chgData name="Thamh nguyen" userId="d3b1f96243ec8c39" providerId="Windows Live" clId="Web-{453AB6D4-B988-455D-B6F4-4A54F94D5D56}" dt="2022-09-13T18:09:51.695" v="2508"/>
          <ac:spMkLst>
            <pc:docMk/>
            <pc:sldMk cId="3319759753" sldId="273"/>
            <ac:spMk id="31" creationId="{B2B914DE-9D6D-13DB-FCCD-71FE35BE5DC9}"/>
          </ac:spMkLst>
        </pc:spChg>
        <pc:spChg chg="add del mod">
          <ac:chgData name="Thamh nguyen" userId="d3b1f96243ec8c39" providerId="Windows Live" clId="Web-{453AB6D4-B988-455D-B6F4-4A54F94D5D56}" dt="2022-09-13T18:09:51.695" v="2507"/>
          <ac:spMkLst>
            <pc:docMk/>
            <pc:sldMk cId="3319759753" sldId="273"/>
            <ac:spMk id="32" creationId="{28CE385B-6B70-DDBE-B2E7-0AB374A53857}"/>
          </ac:spMkLst>
        </pc:spChg>
        <pc:spChg chg="add del mod">
          <ac:chgData name="Thamh nguyen" userId="d3b1f96243ec8c39" providerId="Windows Live" clId="Web-{453AB6D4-B988-455D-B6F4-4A54F94D5D56}" dt="2022-09-13T18:09:51.695" v="2506"/>
          <ac:spMkLst>
            <pc:docMk/>
            <pc:sldMk cId="3319759753" sldId="273"/>
            <ac:spMk id="33" creationId="{36CD3F4A-A356-F3EE-8DBB-390ECCDCBBA1}"/>
          </ac:spMkLst>
        </pc:spChg>
        <pc:spChg chg="add mod">
          <ac:chgData name="Thamh nguyen" userId="d3b1f96243ec8c39" providerId="Windows Live" clId="Web-{453AB6D4-B988-455D-B6F4-4A54F94D5D56}" dt="2022-09-13T18:07:36.550" v="2444" actId="1076"/>
          <ac:spMkLst>
            <pc:docMk/>
            <pc:sldMk cId="3319759753" sldId="273"/>
            <ac:spMk id="34" creationId="{61F62766-55A8-398D-0C91-B45FC9757392}"/>
          </ac:spMkLst>
        </pc:spChg>
        <pc:spChg chg="add mod">
          <ac:chgData name="Thamh nguyen" userId="d3b1f96243ec8c39" providerId="Windows Live" clId="Web-{453AB6D4-B988-455D-B6F4-4A54F94D5D56}" dt="2022-09-13T18:10:47.634" v="2522"/>
          <ac:spMkLst>
            <pc:docMk/>
            <pc:sldMk cId="3319759753" sldId="273"/>
            <ac:spMk id="35" creationId="{6E7BF821-D5B7-B9E4-4364-E7B0A85A5E8E}"/>
          </ac:spMkLst>
        </pc:spChg>
        <pc:spChg chg="add mod">
          <ac:chgData name="Thamh nguyen" userId="d3b1f96243ec8c39" providerId="Windows Live" clId="Web-{453AB6D4-B988-455D-B6F4-4A54F94D5D56}" dt="2022-09-13T18:07:36.566" v="2446" actId="1076"/>
          <ac:spMkLst>
            <pc:docMk/>
            <pc:sldMk cId="3319759753" sldId="273"/>
            <ac:spMk id="36" creationId="{DB386F02-7FC8-1E5D-8B93-86978C93FB50}"/>
          </ac:spMkLst>
        </pc:spChg>
        <pc:spChg chg="add mod">
          <ac:chgData name="Thamh nguyen" userId="d3b1f96243ec8c39" providerId="Windows Live" clId="Web-{453AB6D4-B988-455D-B6F4-4A54F94D5D56}" dt="2022-09-13T18:10:30.665" v="2519"/>
          <ac:spMkLst>
            <pc:docMk/>
            <pc:sldMk cId="3319759753" sldId="273"/>
            <ac:spMk id="37" creationId="{1276F3D3-8BD2-D837-B15E-E8210B5748A7}"/>
          </ac:spMkLst>
        </pc:spChg>
        <pc:spChg chg="add mod">
          <ac:chgData name="Thamh nguyen" userId="d3b1f96243ec8c39" providerId="Windows Live" clId="Web-{453AB6D4-B988-455D-B6F4-4A54F94D5D56}" dt="2022-09-13T18:07:36.582" v="2448" actId="1076"/>
          <ac:spMkLst>
            <pc:docMk/>
            <pc:sldMk cId="3319759753" sldId="273"/>
            <ac:spMk id="38" creationId="{414CBE2C-E097-E035-1EF7-5FEE90BA7DE3}"/>
          </ac:spMkLst>
        </pc:spChg>
        <pc:spChg chg="add mod">
          <ac:chgData name="Thamh nguyen" userId="d3b1f96243ec8c39" providerId="Windows Live" clId="Web-{453AB6D4-B988-455D-B6F4-4A54F94D5D56}" dt="2022-09-13T18:10:17.680" v="2517"/>
          <ac:spMkLst>
            <pc:docMk/>
            <pc:sldMk cId="3319759753" sldId="273"/>
            <ac:spMk id="39" creationId="{7C4251B5-CD56-C9F3-ECD9-B7CC7BC74FBB}"/>
          </ac:spMkLst>
        </pc:spChg>
        <pc:spChg chg="add mod">
          <ac:chgData name="Thamh nguyen" userId="d3b1f96243ec8c39" providerId="Windows Live" clId="Web-{453AB6D4-B988-455D-B6F4-4A54F94D5D56}" dt="2022-09-13T18:11:43.230" v="2531" actId="1076"/>
          <ac:spMkLst>
            <pc:docMk/>
            <pc:sldMk cId="3319759753" sldId="273"/>
            <ac:spMk id="42" creationId="{680AAB69-E686-144C-1C91-CAB1E8857247}"/>
          </ac:spMkLst>
        </pc:spChg>
        <pc:spChg chg="add mod">
          <ac:chgData name="Thamh nguyen" userId="d3b1f96243ec8c39" providerId="Windows Live" clId="Web-{453AB6D4-B988-455D-B6F4-4A54F94D5D56}" dt="2022-09-13T18:11:43.245" v="2534" actId="1076"/>
          <ac:spMkLst>
            <pc:docMk/>
            <pc:sldMk cId="3319759753" sldId="273"/>
            <ac:spMk id="43" creationId="{03D86024-2720-8A0B-8326-E0E99E563BBD}"/>
          </ac:spMkLst>
        </pc:spChg>
        <pc:spChg chg="add mod">
          <ac:chgData name="Thamh nguyen" userId="d3b1f96243ec8c39" providerId="Windows Live" clId="Web-{453AB6D4-B988-455D-B6F4-4A54F94D5D56}" dt="2022-09-13T18:11:43.230" v="2532" actId="1076"/>
          <ac:spMkLst>
            <pc:docMk/>
            <pc:sldMk cId="3319759753" sldId="273"/>
            <ac:spMk id="44" creationId="{7DD2F92C-89C0-F09E-E2E8-978347371D9B}"/>
          </ac:spMkLst>
        </pc:spChg>
        <pc:spChg chg="add mod">
          <ac:chgData name="Thamh nguyen" userId="d3b1f96243ec8c39" providerId="Windows Live" clId="Web-{453AB6D4-B988-455D-B6F4-4A54F94D5D56}" dt="2022-09-13T18:11:43.277" v="2536" actId="1076"/>
          <ac:spMkLst>
            <pc:docMk/>
            <pc:sldMk cId="3319759753" sldId="273"/>
            <ac:spMk id="45" creationId="{D46691C8-A050-B1D7-E79A-77613A8DA178}"/>
          </ac:spMkLst>
        </pc:spChg>
        <pc:spChg chg="add mod">
          <ac:chgData name="Thamh nguyen" userId="d3b1f96243ec8c39" providerId="Windows Live" clId="Web-{453AB6D4-B988-455D-B6F4-4A54F94D5D56}" dt="2022-09-13T18:11:43.245" v="2533" actId="1076"/>
          <ac:spMkLst>
            <pc:docMk/>
            <pc:sldMk cId="3319759753" sldId="273"/>
            <ac:spMk id="46" creationId="{62B45969-F23A-EDB8-3FF8-94EEC5DD9D57}"/>
          </ac:spMkLst>
        </pc:spChg>
        <pc:spChg chg="add mod">
          <ac:chgData name="Thamh nguyen" userId="d3b1f96243ec8c39" providerId="Windows Live" clId="Web-{453AB6D4-B988-455D-B6F4-4A54F94D5D56}" dt="2022-09-13T18:11:43.261" v="2535" actId="1076"/>
          <ac:spMkLst>
            <pc:docMk/>
            <pc:sldMk cId="3319759753" sldId="273"/>
            <ac:spMk id="47" creationId="{6B465880-BCC2-F424-D204-D5197738FBFB}"/>
          </ac:spMkLst>
        </pc:spChg>
        <pc:spChg chg="add del">
          <ac:chgData name="Thamh nguyen" userId="d3b1f96243ec8c39" providerId="Windows Live" clId="Web-{453AB6D4-B988-455D-B6F4-4A54F94D5D56}" dt="2022-09-13T18:12:01.871" v="2540"/>
          <ac:spMkLst>
            <pc:docMk/>
            <pc:sldMk cId="3319759753" sldId="273"/>
            <ac:spMk id="48" creationId="{B5F84D71-DCB1-7263-7EB3-852437BCCBAA}"/>
          </ac:spMkLst>
        </pc:spChg>
        <pc:spChg chg="add mod">
          <ac:chgData name="Thamh nguyen" userId="d3b1f96243ec8c39" providerId="Windows Live" clId="Web-{453AB6D4-B988-455D-B6F4-4A54F94D5D56}" dt="2022-09-13T18:12:59.482" v="2569" actId="1076"/>
          <ac:spMkLst>
            <pc:docMk/>
            <pc:sldMk cId="3319759753" sldId="273"/>
            <ac:spMk id="49" creationId="{CA86CCE7-9251-24DC-CCB4-FE92A85990E1}"/>
          </ac:spMkLst>
        </pc:spChg>
        <pc:spChg chg="add mod">
          <ac:chgData name="Thamh nguyen" userId="d3b1f96243ec8c39" providerId="Windows Live" clId="Web-{453AB6D4-B988-455D-B6F4-4A54F94D5D56}" dt="2022-09-13T18:13:32.889" v="2576"/>
          <ac:spMkLst>
            <pc:docMk/>
            <pc:sldMk cId="3319759753" sldId="273"/>
            <ac:spMk id="50" creationId="{6ECB719D-2556-6307-65E8-A862EABCF236}"/>
          </ac:spMkLst>
        </pc:spChg>
        <pc:picChg chg="add mod ord">
          <ac:chgData name="Thamh nguyen" userId="d3b1f96243ec8c39" providerId="Windows Live" clId="Web-{453AB6D4-B988-455D-B6F4-4A54F94D5D56}" dt="2022-09-13T18:11:52.199" v="2538" actId="1076"/>
          <ac:picMkLst>
            <pc:docMk/>
            <pc:sldMk cId="3319759753" sldId="273"/>
            <ac:picMk id="4" creationId="{4DAA5B1A-4233-F7FB-9FF1-803248DD8E30}"/>
          </ac:picMkLst>
        </pc:picChg>
        <pc:picChg chg="add mod">
          <ac:chgData name="Thamh nguyen" userId="d3b1f96243ec8c39" providerId="Windows Live" clId="Web-{453AB6D4-B988-455D-B6F4-4A54F94D5D56}" dt="2022-09-13T18:09:56.133" v="2513" actId="14100"/>
          <ac:picMkLst>
            <pc:docMk/>
            <pc:sldMk cId="3319759753" sldId="273"/>
            <ac:picMk id="41" creationId="{BCEA0834-3517-587B-3EEF-FE2883D85ABE}"/>
          </ac:picMkLst>
        </pc:picChg>
      </pc:sldChg>
      <pc:sldMasterChg chg="del delSldLayout">
        <pc:chgData name="Thamh nguyen" userId="d3b1f96243ec8c39" providerId="Windows Live" clId="Web-{453AB6D4-B988-455D-B6F4-4A54F94D5D56}" dt="2022-09-13T12:57:44.732" v="9"/>
        <pc:sldMasterMkLst>
          <pc:docMk/>
          <pc:sldMasterMk cId="3336428944" sldId="2147483648"/>
        </pc:sldMasterMkLst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3177509059" sldId="2147483649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4273931299" sldId="2147483650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3239344926" sldId="2147483651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71434891" sldId="2147483652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1695300783" sldId="2147483653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3013401316" sldId="2147483654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1438579405" sldId="2147483655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638026129" sldId="2147483656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3860145272" sldId="2147483657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2447484624" sldId="2147483658"/>
          </pc:sldLayoutMkLst>
        </pc:sldLayoutChg>
        <pc:sldLayoutChg chg="del">
          <pc:chgData name="Thamh nguyen" userId="d3b1f96243ec8c39" providerId="Windows Live" clId="Web-{453AB6D4-B988-455D-B6F4-4A54F94D5D56}" dt="2022-09-13T12:57:44.732" v="9"/>
          <pc:sldLayoutMkLst>
            <pc:docMk/>
            <pc:sldMasterMk cId="3336428944" sldId="2147483648"/>
            <pc:sldLayoutMk cId="95000003" sldId="2147483659"/>
          </pc:sldLayoutMkLst>
        </pc:sldLayoutChg>
      </pc:sldMasterChg>
      <pc:sldMasterChg chg="add del replId addSldLayout delSldLayout">
        <pc:chgData name="Thamh nguyen" userId="d3b1f96243ec8c39" providerId="Windows Live" clId="Web-{453AB6D4-B988-455D-B6F4-4A54F94D5D56}" dt="2022-09-13T12:58:04.514" v="16"/>
        <pc:sldMasterMkLst>
          <pc:docMk/>
          <pc:sldMasterMk cId="4093458278" sldId="2147483660"/>
        </pc:sldMasterMkLst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2082935505" sldId="2147483661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1923913338" sldId="2147483662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1228882690" sldId="2147483663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1085729885" sldId="2147483664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385859688" sldId="2147483665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798730142" sldId="2147483666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648479159" sldId="2147483667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3447022587" sldId="2147483668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21609163" sldId="2147483669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1529764544" sldId="2147483670"/>
          </pc:sldLayoutMkLst>
        </pc:sldLayoutChg>
        <pc:sldLayoutChg chg="add del replId">
          <pc:chgData name="Thamh nguyen" userId="d3b1f96243ec8c39" providerId="Windows Live" clId="Web-{453AB6D4-B988-455D-B6F4-4A54F94D5D56}" dt="2022-09-13T12:58:04.514" v="16"/>
          <pc:sldLayoutMkLst>
            <pc:docMk/>
            <pc:sldMasterMk cId="4093458278" sldId="2147483660"/>
            <pc:sldLayoutMk cId="2952965720" sldId="2147483671"/>
          </pc:sldLayoutMkLst>
        </pc:sldLayoutChg>
      </pc:sldMasterChg>
      <pc:sldMasterChg chg="add del addSldLayout delSldLayout">
        <pc:chgData name="Thamh nguyen" userId="d3b1f96243ec8c39" providerId="Windows Live" clId="Web-{453AB6D4-B988-455D-B6F4-4A54F94D5D56}" dt="2022-09-13T12:58:04.514" v="16"/>
        <pc:sldMasterMkLst>
          <pc:docMk/>
          <pc:sldMasterMk cId="3492053345" sldId="2147483695"/>
        </pc:sldMasterMkLst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857719420" sldId="2147483684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3626269407" sldId="2147483685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3657959113" sldId="2147483686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4077659496" sldId="2147483687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3049702239" sldId="2147483688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464222722" sldId="2147483689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1079785112" sldId="2147483690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1299129881" sldId="2147483691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862589534" sldId="2147483692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1336471439" sldId="2147483693"/>
          </pc:sldLayoutMkLst>
        </pc:sldLayoutChg>
        <pc:sldLayoutChg chg="add del">
          <pc:chgData name="Thamh nguyen" userId="d3b1f96243ec8c39" providerId="Windows Live" clId="Web-{453AB6D4-B988-455D-B6F4-4A54F94D5D56}" dt="2022-09-13T12:58:04.514" v="16"/>
          <pc:sldLayoutMkLst>
            <pc:docMk/>
            <pc:sldMasterMk cId="3492053345" sldId="2147483695"/>
            <pc:sldLayoutMk cId="1825844817" sldId="2147483694"/>
          </pc:sldLayoutMkLst>
        </pc:sldLayoutChg>
      </pc:sldMasterChg>
    </pc:docChg>
  </pc:docChgLst>
  <pc:docChgLst>
    <pc:chgData name="Thamh nguyen" userId="d3b1f96243ec8c39" providerId="Windows Live" clId="Web-{E0450563-56DE-412E-8BCC-E0AEBEA8E3E8}"/>
    <pc:docChg chg="addSld delSld modSld sldOrd">
      <pc:chgData name="Thamh nguyen" userId="d3b1f96243ec8c39" providerId="Windows Live" clId="Web-{E0450563-56DE-412E-8BCC-E0AEBEA8E3E8}" dt="2022-09-14T07:56:00.735" v="785" actId="1076"/>
      <pc:docMkLst>
        <pc:docMk/>
      </pc:docMkLst>
      <pc:sldChg chg="addSp delSp modSp modTransition">
        <pc:chgData name="Thamh nguyen" userId="d3b1f96243ec8c39" providerId="Windows Live" clId="Web-{E0450563-56DE-412E-8BCC-E0AEBEA8E3E8}" dt="2022-09-14T07:19:59.405" v="603" actId="20577"/>
        <pc:sldMkLst>
          <pc:docMk/>
          <pc:sldMk cId="1845810685" sldId="260"/>
        </pc:sldMkLst>
        <pc:spChg chg="mod">
          <ac:chgData name="Thamh nguyen" userId="d3b1f96243ec8c39" providerId="Windows Live" clId="Web-{E0450563-56DE-412E-8BCC-E0AEBEA8E3E8}" dt="2022-09-14T06:22:49.510" v="71" actId="1076"/>
          <ac:spMkLst>
            <pc:docMk/>
            <pc:sldMk cId="1845810685" sldId="260"/>
            <ac:spMk id="9" creationId="{2DD6E1A4-8582-BF6E-E796-04A23D48767A}"/>
          </ac:spMkLst>
        </pc:spChg>
        <pc:spChg chg="mod">
          <ac:chgData name="Thamh nguyen" userId="d3b1f96243ec8c39" providerId="Windows Live" clId="Web-{E0450563-56DE-412E-8BCC-E0AEBEA8E3E8}" dt="2022-09-14T07:19:59.405" v="603" actId="20577"/>
          <ac:spMkLst>
            <pc:docMk/>
            <pc:sldMk cId="1845810685" sldId="260"/>
            <ac:spMk id="11" creationId="{D804E467-C283-359C-AF54-9B0DE4EFE750}"/>
          </ac:spMkLst>
        </pc:spChg>
        <pc:picChg chg="mod">
          <ac:chgData name="Thamh nguyen" userId="d3b1f96243ec8c39" providerId="Windows Live" clId="Web-{E0450563-56DE-412E-8BCC-E0AEBEA8E3E8}" dt="2022-09-14T06:22:41.026" v="69" actId="1076"/>
          <ac:picMkLst>
            <pc:docMk/>
            <pc:sldMk cId="1845810685" sldId="260"/>
            <ac:picMk id="5" creationId="{CABF6B3E-70C7-FB48-D525-4E703E6DB491}"/>
          </ac:picMkLst>
        </pc:picChg>
        <pc:picChg chg="del">
          <ac:chgData name="Thamh nguyen" userId="d3b1f96243ec8c39" providerId="Windows Live" clId="Web-{E0450563-56DE-412E-8BCC-E0AEBEA8E3E8}" dt="2022-09-14T06:21:28.008" v="58"/>
          <ac:picMkLst>
            <pc:docMk/>
            <pc:sldMk cId="1845810685" sldId="260"/>
            <ac:picMk id="6" creationId="{7293BB1E-41AE-474F-53D4-618984B80B79}"/>
          </ac:picMkLst>
        </pc:picChg>
        <pc:picChg chg="add">
          <ac:chgData name="Thamh nguyen" userId="d3b1f96243ec8c39" providerId="Windows Live" clId="Web-{E0450563-56DE-412E-8BCC-E0AEBEA8E3E8}" dt="2022-09-14T06:21:28.774" v="59"/>
          <ac:picMkLst>
            <pc:docMk/>
            <pc:sldMk cId="1845810685" sldId="260"/>
            <ac:picMk id="7" creationId="{F38EA758-DA8D-5F85-255A-02666586DD60}"/>
          </ac:picMkLst>
        </pc:picChg>
      </pc:sldChg>
      <pc:sldChg chg="addSp delSp modSp ord modTransition">
        <pc:chgData name="Thamh nguyen" userId="d3b1f96243ec8c39" providerId="Windows Live" clId="Web-{E0450563-56DE-412E-8BCC-E0AEBEA8E3E8}" dt="2022-09-14T07:18:00.433" v="543"/>
        <pc:sldMkLst>
          <pc:docMk/>
          <pc:sldMk cId="3554632235" sldId="262"/>
        </pc:sldMkLst>
        <pc:spChg chg="add del mod">
          <ac:chgData name="Thamh nguyen" userId="d3b1f96243ec8c39" providerId="Windows Live" clId="Web-{E0450563-56DE-412E-8BCC-E0AEBEA8E3E8}" dt="2022-09-14T06:42:10.851" v="288"/>
          <ac:spMkLst>
            <pc:docMk/>
            <pc:sldMk cId="3554632235" sldId="262"/>
            <ac:spMk id="5" creationId="{0EB9965B-6846-EFEC-D138-62771AA1B2BC}"/>
          </ac:spMkLst>
        </pc:spChg>
        <pc:spChg chg="mod">
          <ac:chgData name="Thamh nguyen" userId="d3b1f96243ec8c39" providerId="Windows Live" clId="Web-{E0450563-56DE-412E-8BCC-E0AEBEA8E3E8}" dt="2022-09-14T06:43:34.868" v="343" actId="20577"/>
          <ac:spMkLst>
            <pc:docMk/>
            <pc:sldMk cId="3554632235" sldId="262"/>
            <ac:spMk id="10" creationId="{50CFC894-3D32-525B-BC78-FF8238CA4D93}"/>
          </ac:spMkLst>
        </pc:spChg>
        <pc:picChg chg="del">
          <ac:chgData name="Thamh nguyen" userId="d3b1f96243ec8c39" providerId="Windows Live" clId="Web-{E0450563-56DE-412E-8BCC-E0AEBEA8E3E8}" dt="2022-09-14T06:20:50.554" v="44"/>
          <ac:picMkLst>
            <pc:docMk/>
            <pc:sldMk cId="3554632235" sldId="262"/>
            <ac:picMk id="7" creationId="{96DACF5C-8D22-AC1C-464F-C192FE1034C6}"/>
          </ac:picMkLst>
        </pc:picChg>
        <pc:picChg chg="add">
          <ac:chgData name="Thamh nguyen" userId="d3b1f96243ec8c39" providerId="Windows Live" clId="Web-{E0450563-56DE-412E-8BCC-E0AEBEA8E3E8}" dt="2022-09-14T06:20:51.476" v="45"/>
          <ac:picMkLst>
            <pc:docMk/>
            <pc:sldMk cId="3554632235" sldId="262"/>
            <ac:picMk id="8" creationId="{7F6A5728-7C10-422B-57BB-B7B9423518EF}"/>
          </ac:picMkLst>
        </pc:picChg>
      </pc:sldChg>
      <pc:sldChg chg="addSp modSp modTransition">
        <pc:chgData name="Thamh nguyen" userId="d3b1f96243ec8c39" providerId="Windows Live" clId="Web-{E0450563-56DE-412E-8BCC-E0AEBEA8E3E8}" dt="2022-09-14T07:19:20.763" v="552"/>
        <pc:sldMkLst>
          <pc:docMk/>
          <pc:sldMk cId="3186524867" sldId="263"/>
        </pc:sldMkLst>
        <pc:spChg chg="mod">
          <ac:chgData name="Thamh nguyen" userId="d3b1f96243ec8c39" providerId="Windows Live" clId="Web-{E0450563-56DE-412E-8BCC-E0AEBEA8E3E8}" dt="2022-09-14T06:24:15.747" v="80" actId="1076"/>
          <ac:spMkLst>
            <pc:docMk/>
            <pc:sldMk cId="3186524867" sldId="263"/>
            <ac:spMk id="2" creationId="{8A621501-537C-B0A4-73F9-09B2019DED11}"/>
          </ac:spMkLst>
        </pc:spChg>
        <pc:spChg chg="add mod">
          <ac:chgData name="Thamh nguyen" userId="d3b1f96243ec8c39" providerId="Windows Live" clId="Web-{E0450563-56DE-412E-8BCC-E0AEBEA8E3E8}" dt="2022-09-14T06:40:42.583" v="279" actId="20577"/>
          <ac:spMkLst>
            <pc:docMk/>
            <pc:sldMk cId="3186524867" sldId="263"/>
            <ac:spMk id="5" creationId="{2F30AD20-E1AC-9A93-649B-946FA65D47F4}"/>
          </ac:spMkLst>
        </pc:spChg>
        <pc:spChg chg="mod">
          <ac:chgData name="Thamh nguyen" userId="d3b1f96243ec8c39" providerId="Windows Live" clId="Web-{E0450563-56DE-412E-8BCC-E0AEBEA8E3E8}" dt="2022-09-14T07:12:20.347" v="541" actId="20577"/>
          <ac:spMkLst>
            <pc:docMk/>
            <pc:sldMk cId="3186524867" sldId="263"/>
            <ac:spMk id="16" creationId="{6B734F21-A9C1-C344-7D30-DD04B3340AAB}"/>
          </ac:spMkLst>
        </pc:spChg>
        <pc:picChg chg="mod">
          <ac:chgData name="Thamh nguyen" userId="d3b1f96243ec8c39" providerId="Windows Live" clId="Web-{E0450563-56DE-412E-8BCC-E0AEBEA8E3E8}" dt="2022-09-14T06:20:34.898" v="39" actId="1076"/>
          <ac:picMkLst>
            <pc:docMk/>
            <pc:sldMk cId="3186524867" sldId="263"/>
            <ac:picMk id="6" creationId="{8935B240-F938-FB16-372A-CD1D33C171CA}"/>
          </ac:picMkLst>
        </pc:picChg>
      </pc:sldChg>
      <pc:sldChg chg="addSp delSp modTransition">
        <pc:chgData name="Thamh nguyen" userId="d3b1f96243ec8c39" providerId="Windows Live" clId="Web-{E0450563-56DE-412E-8BCC-E0AEBEA8E3E8}" dt="2022-09-14T07:18:20.934" v="546"/>
        <pc:sldMkLst>
          <pc:docMk/>
          <pc:sldMk cId="2680633526" sldId="264"/>
        </pc:sldMkLst>
        <pc:picChg chg="add">
          <ac:chgData name="Thamh nguyen" userId="d3b1f96243ec8c39" providerId="Windows Live" clId="Web-{E0450563-56DE-412E-8BCC-E0AEBEA8E3E8}" dt="2022-09-14T06:21:06.008" v="51"/>
          <ac:picMkLst>
            <pc:docMk/>
            <pc:sldMk cId="2680633526" sldId="264"/>
            <ac:picMk id="5" creationId="{F77A4EE8-56FB-F530-9088-FEBA95938D75}"/>
          </ac:picMkLst>
        </pc:picChg>
        <pc:picChg chg="del">
          <ac:chgData name="Thamh nguyen" userId="d3b1f96243ec8c39" providerId="Windows Live" clId="Web-{E0450563-56DE-412E-8BCC-E0AEBEA8E3E8}" dt="2022-09-14T06:21:05.430" v="50"/>
          <ac:picMkLst>
            <pc:docMk/>
            <pc:sldMk cId="2680633526" sldId="264"/>
            <ac:picMk id="19" creationId="{9D555C94-45BE-6388-FF36-01A52C7F42D5}"/>
          </ac:picMkLst>
        </pc:picChg>
      </pc:sldChg>
      <pc:sldChg chg="addSp delSp modSp modTransition">
        <pc:chgData name="Thamh nguyen" userId="d3b1f96243ec8c39" providerId="Windows Live" clId="Web-{E0450563-56DE-412E-8BCC-E0AEBEA8E3E8}" dt="2022-09-14T07:17:53.074" v="542"/>
        <pc:sldMkLst>
          <pc:docMk/>
          <pc:sldMk cId="3685831569" sldId="265"/>
        </pc:sldMkLst>
        <pc:spChg chg="add mod">
          <ac:chgData name="Thamh nguyen" userId="d3b1f96243ec8c39" providerId="Windows Live" clId="Web-{E0450563-56DE-412E-8BCC-E0AEBEA8E3E8}" dt="2022-09-14T06:47:13.998" v="439"/>
          <ac:spMkLst>
            <pc:docMk/>
            <pc:sldMk cId="3685831569" sldId="265"/>
            <ac:spMk id="9" creationId="{D61C3BCB-23E5-D884-AE05-AAB723FDB4D1}"/>
          </ac:spMkLst>
        </pc:spChg>
        <pc:picChg chg="mod">
          <ac:chgData name="Thamh nguyen" userId="d3b1f96243ec8c39" providerId="Windows Live" clId="Web-{E0450563-56DE-412E-8BCC-E0AEBEA8E3E8}" dt="2022-09-14T06:55:41.245" v="536" actId="1076"/>
          <ac:picMkLst>
            <pc:docMk/>
            <pc:sldMk cId="3685831569" sldId="265"/>
            <ac:picMk id="4" creationId="{417CBD5E-B6C2-8F46-D321-9AF323C9FB1F}"/>
          </ac:picMkLst>
        </pc:picChg>
        <pc:picChg chg="add">
          <ac:chgData name="Thamh nguyen" userId="d3b1f96243ec8c39" providerId="Windows Live" clId="Web-{E0450563-56DE-412E-8BCC-E0AEBEA8E3E8}" dt="2022-09-14T06:20:41.476" v="41"/>
          <ac:picMkLst>
            <pc:docMk/>
            <pc:sldMk cId="3685831569" sldId="265"/>
            <ac:picMk id="5" creationId="{C5AC3C9F-D91B-A36D-0B9C-B367B58BA847}"/>
          </ac:picMkLst>
        </pc:picChg>
        <pc:picChg chg="add mod">
          <ac:chgData name="Thamh nguyen" userId="d3b1f96243ec8c39" providerId="Windows Live" clId="Web-{E0450563-56DE-412E-8BCC-E0AEBEA8E3E8}" dt="2022-09-14T06:47:10.701" v="438" actId="1076"/>
          <ac:picMkLst>
            <pc:docMk/>
            <pc:sldMk cId="3685831569" sldId="265"/>
            <ac:picMk id="7" creationId="{9729D26A-C630-A7FE-973C-F019D4DE23C2}"/>
          </ac:picMkLst>
        </pc:picChg>
        <pc:picChg chg="del">
          <ac:chgData name="Thamh nguyen" userId="d3b1f96243ec8c39" providerId="Windows Live" clId="Web-{E0450563-56DE-412E-8BCC-E0AEBEA8E3E8}" dt="2022-09-14T06:20:39.585" v="40"/>
          <ac:picMkLst>
            <pc:docMk/>
            <pc:sldMk cId="3685831569" sldId="265"/>
            <ac:picMk id="20" creationId="{A47A1FCA-7F27-852C-AFCF-A4E447BF7FEA}"/>
          </ac:picMkLst>
        </pc:picChg>
        <pc:picChg chg="del mod">
          <ac:chgData name="Thamh nguyen" userId="d3b1f96243ec8c39" providerId="Windows Live" clId="Web-{E0450563-56DE-412E-8BCC-E0AEBEA8E3E8}" dt="2022-09-14T06:47:13.998" v="439"/>
          <ac:picMkLst>
            <pc:docMk/>
            <pc:sldMk cId="3685831569" sldId="265"/>
            <ac:picMk id="64" creationId="{F982E2BC-E682-D9D3-9C8C-895E1CDFC5F3}"/>
          </ac:picMkLst>
        </pc:picChg>
      </pc:sldChg>
      <pc:sldChg chg="addSp delSp modSp modTransition">
        <pc:chgData name="Thamh nguyen" userId="d3b1f96243ec8c39" providerId="Windows Live" clId="Web-{E0450563-56DE-412E-8BCC-E0AEBEA8E3E8}" dt="2022-09-14T07:56:00.735" v="785" actId="1076"/>
        <pc:sldMkLst>
          <pc:docMk/>
          <pc:sldMk cId="3712532021" sldId="266"/>
        </pc:sldMkLst>
        <pc:spChg chg="add del mod">
          <ac:chgData name="Thamh nguyen" userId="d3b1f96243ec8c39" providerId="Windows Live" clId="Web-{E0450563-56DE-412E-8BCC-E0AEBEA8E3E8}" dt="2022-09-14T06:49:34.767" v="447"/>
          <ac:spMkLst>
            <pc:docMk/>
            <pc:sldMk cId="3712532021" sldId="266"/>
            <ac:spMk id="6" creationId="{585949D1-EBFD-4E78-D515-ACBCC6C43F9B}"/>
          </ac:spMkLst>
        </pc:spChg>
        <pc:spChg chg="add mod">
          <ac:chgData name="Thamh nguyen" userId="d3b1f96243ec8c39" providerId="Windows Live" clId="Web-{E0450563-56DE-412E-8BCC-E0AEBEA8E3E8}" dt="2022-09-14T07:56:00.735" v="785" actId="1076"/>
          <ac:spMkLst>
            <pc:docMk/>
            <pc:sldMk cId="3712532021" sldId="266"/>
            <ac:spMk id="9" creationId="{8663794C-4C68-3C41-15F7-4C0C7BBEA078}"/>
          </ac:spMkLst>
        </pc:spChg>
        <pc:spChg chg="mod">
          <ac:chgData name="Thamh nguyen" userId="d3b1f96243ec8c39" providerId="Windows Live" clId="Web-{E0450563-56DE-412E-8BCC-E0AEBEA8E3E8}" dt="2022-09-14T07:44:58.235" v="716" actId="20577"/>
          <ac:spMkLst>
            <pc:docMk/>
            <pc:sldMk cId="3712532021" sldId="266"/>
            <ac:spMk id="14" creationId="{1FE243CF-E8B1-FA54-44C7-DCC677425D7F}"/>
          </ac:spMkLst>
        </pc:spChg>
        <pc:picChg chg="mod">
          <ac:chgData name="Thamh nguyen" userId="d3b1f96243ec8c39" providerId="Windows Live" clId="Web-{E0450563-56DE-412E-8BCC-E0AEBEA8E3E8}" dt="2022-09-14T06:49:58.455" v="451" actId="1076"/>
          <ac:picMkLst>
            <pc:docMk/>
            <pc:sldMk cId="3712532021" sldId="266"/>
            <ac:picMk id="5" creationId="{928D6223-3A85-8A35-39EA-0DB008482A97}"/>
          </ac:picMkLst>
        </pc:picChg>
        <pc:picChg chg="add">
          <ac:chgData name="Thamh nguyen" userId="d3b1f96243ec8c39" providerId="Windows Live" clId="Web-{E0450563-56DE-412E-8BCC-E0AEBEA8E3E8}" dt="2022-09-14T06:21:21.414" v="57"/>
          <ac:picMkLst>
            <pc:docMk/>
            <pc:sldMk cId="3712532021" sldId="266"/>
            <ac:picMk id="8" creationId="{FE6515BB-FFA5-E492-322E-821CA4E17358}"/>
          </ac:picMkLst>
        </pc:picChg>
        <pc:picChg chg="del">
          <ac:chgData name="Thamh nguyen" userId="d3b1f96243ec8c39" providerId="Windows Live" clId="Web-{E0450563-56DE-412E-8BCC-E0AEBEA8E3E8}" dt="2022-09-14T06:21:20.977" v="56"/>
          <ac:picMkLst>
            <pc:docMk/>
            <pc:sldMk cId="3712532021" sldId="266"/>
            <ac:picMk id="17" creationId="{3CD778A0-381E-1430-FB60-5B9B1756FFBD}"/>
          </ac:picMkLst>
        </pc:picChg>
      </pc:sldChg>
      <pc:sldChg chg="addSp delSp modSp modTransition">
        <pc:chgData name="Thamh nguyen" userId="d3b1f96243ec8c39" providerId="Windows Live" clId="Web-{E0450563-56DE-412E-8BCC-E0AEBEA8E3E8}" dt="2022-09-14T07:18:57.825" v="551"/>
        <pc:sldMkLst>
          <pc:docMk/>
          <pc:sldMk cId="4205239483" sldId="267"/>
        </pc:sldMkLst>
        <pc:spChg chg="mod">
          <ac:chgData name="Thamh nguyen" userId="d3b1f96243ec8c39" providerId="Windows Live" clId="Web-{E0450563-56DE-412E-8BCC-E0AEBEA8E3E8}" dt="2022-09-14T06:30:24.584" v="145" actId="14100"/>
          <ac:spMkLst>
            <pc:docMk/>
            <pc:sldMk cId="4205239483" sldId="267"/>
            <ac:spMk id="7" creationId="{90F74D64-7969-2DB8-CDA4-F5CBEBDF8991}"/>
          </ac:spMkLst>
        </pc:spChg>
        <pc:picChg chg="mod">
          <ac:chgData name="Thamh nguyen" userId="d3b1f96243ec8c39" providerId="Windows Live" clId="Web-{E0450563-56DE-412E-8BCC-E0AEBEA8E3E8}" dt="2022-09-14T06:30:14.787" v="143" actId="14100"/>
          <ac:picMkLst>
            <pc:docMk/>
            <pc:sldMk cId="4205239483" sldId="267"/>
            <ac:picMk id="4" creationId="{B881C863-946F-8D08-F6ED-53F9C77B4F99}"/>
          </ac:picMkLst>
        </pc:picChg>
        <pc:picChg chg="del">
          <ac:chgData name="Thamh nguyen" userId="d3b1f96243ec8c39" providerId="Windows Live" clId="Web-{E0450563-56DE-412E-8BCC-E0AEBEA8E3E8}" dt="2022-09-14T06:21:35.790" v="60"/>
          <ac:picMkLst>
            <pc:docMk/>
            <pc:sldMk cId="4205239483" sldId="267"/>
            <ac:picMk id="6" creationId="{E030AA6F-19CE-8C9B-38E1-E6C26A26E697}"/>
          </ac:picMkLst>
        </pc:picChg>
        <pc:picChg chg="add">
          <ac:chgData name="Thamh nguyen" userId="d3b1f96243ec8c39" providerId="Windows Live" clId="Web-{E0450563-56DE-412E-8BCC-E0AEBEA8E3E8}" dt="2022-09-14T06:21:37.009" v="61"/>
          <ac:picMkLst>
            <pc:docMk/>
            <pc:sldMk cId="4205239483" sldId="267"/>
            <ac:picMk id="11" creationId="{1B408789-9D6B-4651-2519-64BD127220CA}"/>
          </ac:picMkLst>
        </pc:picChg>
      </pc:sldChg>
      <pc:sldChg chg="addSp delSp modSp modTransition">
        <pc:chgData name="Thamh nguyen" userId="d3b1f96243ec8c39" providerId="Windows Live" clId="Web-{E0450563-56DE-412E-8BCC-E0AEBEA8E3E8}" dt="2022-09-14T07:18:42.965" v="548"/>
        <pc:sldMkLst>
          <pc:docMk/>
          <pc:sldMk cId="1513556185" sldId="268"/>
        </pc:sldMkLst>
        <pc:picChg chg="add">
          <ac:chgData name="Thamh nguyen" userId="d3b1f96243ec8c39" providerId="Windows Live" clId="Web-{E0450563-56DE-412E-8BCC-E0AEBEA8E3E8}" dt="2022-09-14T06:21:15.571" v="55"/>
          <ac:picMkLst>
            <pc:docMk/>
            <pc:sldMk cId="1513556185" sldId="268"/>
            <ac:picMk id="5" creationId="{9DA7404A-41A1-B931-4496-FD961516A534}"/>
          </ac:picMkLst>
        </pc:picChg>
        <pc:picChg chg="add mod">
          <ac:chgData name="Thamh nguyen" userId="d3b1f96243ec8c39" providerId="Windows Live" clId="Web-{E0450563-56DE-412E-8BCC-E0AEBEA8E3E8}" dt="2022-09-14T06:23:02.198" v="75" actId="1076"/>
          <ac:picMkLst>
            <pc:docMk/>
            <pc:sldMk cId="1513556185" sldId="268"/>
            <ac:picMk id="8" creationId="{D5824E95-F762-0361-7D5C-8981B3797B98}"/>
          </ac:picMkLst>
        </pc:picChg>
        <pc:picChg chg="mod">
          <ac:chgData name="Thamh nguyen" userId="d3b1f96243ec8c39" providerId="Windows Live" clId="Web-{E0450563-56DE-412E-8BCC-E0AEBEA8E3E8}" dt="2022-09-14T06:22:18.978" v="66" actId="14100"/>
          <ac:picMkLst>
            <pc:docMk/>
            <pc:sldMk cId="1513556185" sldId="268"/>
            <ac:picMk id="10" creationId="{B1690152-9DFF-3ECA-EA09-7E8212CF0390}"/>
          </ac:picMkLst>
        </pc:picChg>
        <pc:picChg chg="mod">
          <ac:chgData name="Thamh nguyen" userId="d3b1f96243ec8c39" providerId="Windows Live" clId="Web-{E0450563-56DE-412E-8BCC-E0AEBEA8E3E8}" dt="2022-09-14T06:22:29.119" v="67" actId="1076"/>
          <ac:picMkLst>
            <pc:docMk/>
            <pc:sldMk cId="1513556185" sldId="268"/>
            <ac:picMk id="11" creationId="{F9B40E66-E373-E590-3E05-B34084EB1B7A}"/>
          </ac:picMkLst>
        </pc:picChg>
        <pc:picChg chg="del">
          <ac:chgData name="Thamh nguyen" userId="d3b1f96243ec8c39" providerId="Windows Live" clId="Web-{E0450563-56DE-412E-8BCC-E0AEBEA8E3E8}" dt="2022-09-14T06:21:15.133" v="54"/>
          <ac:picMkLst>
            <pc:docMk/>
            <pc:sldMk cId="1513556185" sldId="268"/>
            <ac:picMk id="15" creationId="{70EC480D-A34E-98C1-2C08-07F804D3027D}"/>
          </ac:picMkLst>
        </pc:picChg>
      </pc:sldChg>
      <pc:sldChg chg="addSp delSp modTransition">
        <pc:chgData name="Thamh nguyen" userId="d3b1f96243ec8c39" providerId="Windows Live" clId="Web-{E0450563-56DE-412E-8BCC-E0AEBEA8E3E8}" dt="2022-09-14T07:18:27.887" v="547"/>
        <pc:sldMkLst>
          <pc:docMk/>
          <pc:sldMk cId="2560006537" sldId="269"/>
        </pc:sldMkLst>
        <pc:picChg chg="del">
          <ac:chgData name="Thamh nguyen" userId="d3b1f96243ec8c39" providerId="Windows Live" clId="Web-{E0450563-56DE-412E-8BCC-E0AEBEA8E3E8}" dt="2022-09-14T06:21:12.274" v="52"/>
          <ac:picMkLst>
            <pc:docMk/>
            <pc:sldMk cId="2560006537" sldId="269"/>
            <ac:picMk id="6" creationId="{15E8AECD-0C42-C9CD-636C-F199EE253638}"/>
          </ac:picMkLst>
        </pc:picChg>
        <pc:picChg chg="add">
          <ac:chgData name="Thamh nguyen" userId="d3b1f96243ec8c39" providerId="Windows Live" clId="Web-{E0450563-56DE-412E-8BCC-E0AEBEA8E3E8}" dt="2022-09-14T06:21:12.711" v="53"/>
          <ac:picMkLst>
            <pc:docMk/>
            <pc:sldMk cId="2560006537" sldId="269"/>
            <ac:picMk id="7" creationId="{41320C63-CC6B-B5D5-920E-8C5E6F6BACB4}"/>
          </ac:picMkLst>
        </pc:picChg>
      </pc:sldChg>
      <pc:sldChg chg="addSp delSp modSp modTransition">
        <pc:chgData name="Thamh nguyen" userId="d3b1f96243ec8c39" providerId="Windows Live" clId="Web-{E0450563-56DE-412E-8BCC-E0AEBEA8E3E8}" dt="2022-09-14T07:18:14.699" v="545"/>
        <pc:sldMkLst>
          <pc:docMk/>
          <pc:sldMk cId="3080285126" sldId="270"/>
        </pc:sldMkLst>
        <pc:spChg chg="mod">
          <ac:chgData name="Thamh nguyen" userId="d3b1f96243ec8c39" providerId="Windows Live" clId="Web-{E0450563-56DE-412E-8BCC-E0AEBEA8E3E8}" dt="2022-09-14T06:39:40.597" v="267" actId="1076"/>
          <ac:spMkLst>
            <pc:docMk/>
            <pc:sldMk cId="3080285126" sldId="270"/>
            <ac:spMk id="7" creationId="{C002F741-86A1-603A-4935-388A976959D6}"/>
          </ac:spMkLst>
        </pc:spChg>
        <pc:spChg chg="add del mod">
          <ac:chgData name="Thamh nguyen" userId="d3b1f96243ec8c39" providerId="Windows Live" clId="Web-{E0450563-56DE-412E-8BCC-E0AEBEA8E3E8}" dt="2022-09-14T06:39:43.128" v="268"/>
          <ac:spMkLst>
            <pc:docMk/>
            <pc:sldMk cId="3080285126" sldId="270"/>
            <ac:spMk id="9" creationId="{350DF6EE-73A8-85CF-3DB8-67D0CACFEA5F}"/>
          </ac:spMkLst>
        </pc:spChg>
        <pc:spChg chg="mod">
          <ac:chgData name="Thamh nguyen" userId="d3b1f96243ec8c39" providerId="Windows Live" clId="Web-{E0450563-56DE-412E-8BCC-E0AEBEA8E3E8}" dt="2022-09-14T06:39:40.597" v="264" actId="1076"/>
          <ac:spMkLst>
            <pc:docMk/>
            <pc:sldMk cId="3080285126" sldId="270"/>
            <ac:spMk id="17" creationId="{10DA1427-A64F-B4E8-5B70-7CF9AD22A190}"/>
          </ac:spMkLst>
        </pc:spChg>
        <pc:spChg chg="mod">
          <ac:chgData name="Thamh nguyen" userId="d3b1f96243ec8c39" providerId="Windows Live" clId="Web-{E0450563-56DE-412E-8BCC-E0AEBEA8E3E8}" dt="2022-09-14T06:39:40.597" v="263" actId="1076"/>
          <ac:spMkLst>
            <pc:docMk/>
            <pc:sldMk cId="3080285126" sldId="270"/>
            <ac:spMk id="18" creationId="{FA5E92CD-13BE-C6ED-03E2-DBB64442E403}"/>
          </ac:spMkLst>
        </pc:spChg>
        <pc:spChg chg="mod">
          <ac:chgData name="Thamh nguyen" userId="d3b1f96243ec8c39" providerId="Windows Live" clId="Web-{E0450563-56DE-412E-8BCC-E0AEBEA8E3E8}" dt="2022-09-14T06:39:40.597" v="262" actId="1076"/>
          <ac:spMkLst>
            <pc:docMk/>
            <pc:sldMk cId="3080285126" sldId="270"/>
            <ac:spMk id="19" creationId="{D32E0EB4-6FAC-D07C-25DC-0769342E44D8}"/>
          </ac:spMkLst>
        </pc:spChg>
        <pc:spChg chg="mod">
          <ac:chgData name="Thamh nguyen" userId="d3b1f96243ec8c39" providerId="Windows Live" clId="Web-{E0450563-56DE-412E-8BCC-E0AEBEA8E3E8}" dt="2022-09-14T06:39:40.597" v="261" actId="1076"/>
          <ac:spMkLst>
            <pc:docMk/>
            <pc:sldMk cId="3080285126" sldId="270"/>
            <ac:spMk id="23" creationId="{B80CF250-98F2-9692-F14D-5A059B2455BA}"/>
          </ac:spMkLst>
        </pc:spChg>
        <pc:spChg chg="mod">
          <ac:chgData name="Thamh nguyen" userId="d3b1f96243ec8c39" providerId="Windows Live" clId="Web-{E0450563-56DE-412E-8BCC-E0AEBEA8E3E8}" dt="2022-09-14T06:39:40.597" v="260" actId="1076"/>
          <ac:spMkLst>
            <pc:docMk/>
            <pc:sldMk cId="3080285126" sldId="270"/>
            <ac:spMk id="25" creationId="{722494D9-24FE-2277-6FFF-A3C657CCC5BA}"/>
          </ac:spMkLst>
        </pc:spChg>
        <pc:spChg chg="del">
          <ac:chgData name="Thamh nguyen" userId="d3b1f96243ec8c39" providerId="Windows Live" clId="Web-{E0450563-56DE-412E-8BCC-E0AEBEA8E3E8}" dt="2022-09-14T06:38:54.611" v="161"/>
          <ac:spMkLst>
            <pc:docMk/>
            <pc:sldMk cId="3080285126" sldId="270"/>
            <ac:spMk id="26" creationId="{27451932-DA2C-4D0B-A91E-65E4AE50928C}"/>
          </ac:spMkLst>
        </pc:spChg>
        <pc:spChg chg="mod">
          <ac:chgData name="Thamh nguyen" userId="d3b1f96243ec8c39" providerId="Windows Live" clId="Web-{E0450563-56DE-412E-8BCC-E0AEBEA8E3E8}" dt="2022-09-14T06:39:40.597" v="259" actId="1076"/>
          <ac:spMkLst>
            <pc:docMk/>
            <pc:sldMk cId="3080285126" sldId="270"/>
            <ac:spMk id="27" creationId="{89FCF097-B74A-E494-2685-56913E53AF82}"/>
          </ac:spMkLst>
        </pc:spChg>
        <pc:spChg chg="mod">
          <ac:chgData name="Thamh nguyen" userId="d3b1f96243ec8c39" providerId="Windows Live" clId="Web-{E0450563-56DE-412E-8BCC-E0AEBEA8E3E8}" dt="2022-09-14T06:39:40.597" v="258" actId="1076"/>
          <ac:spMkLst>
            <pc:docMk/>
            <pc:sldMk cId="3080285126" sldId="270"/>
            <ac:spMk id="29" creationId="{FB4C35D8-1BE5-6DE9-C780-03686B6937CE}"/>
          </ac:spMkLst>
        </pc:spChg>
        <pc:spChg chg="del">
          <ac:chgData name="Thamh nguyen" userId="d3b1f96243ec8c39" providerId="Windows Live" clId="Web-{E0450563-56DE-412E-8BCC-E0AEBEA8E3E8}" dt="2022-09-14T06:39:02.065" v="164"/>
          <ac:spMkLst>
            <pc:docMk/>
            <pc:sldMk cId="3080285126" sldId="270"/>
            <ac:spMk id="30" creationId="{5B6D3F7E-1EF9-B7E0-1C9B-7453E68F776D}"/>
          </ac:spMkLst>
        </pc:spChg>
        <pc:spChg chg="mod">
          <ac:chgData name="Thamh nguyen" userId="d3b1f96243ec8c39" providerId="Windows Live" clId="Web-{E0450563-56DE-412E-8BCC-E0AEBEA8E3E8}" dt="2022-09-14T06:39:40.597" v="257" actId="1076"/>
          <ac:spMkLst>
            <pc:docMk/>
            <pc:sldMk cId="3080285126" sldId="270"/>
            <ac:spMk id="31" creationId="{141FFD09-654A-CF4F-9ADD-1235E4101261}"/>
          </ac:spMkLst>
        </pc:spChg>
        <pc:spChg chg="mod">
          <ac:chgData name="Thamh nguyen" userId="d3b1f96243ec8c39" providerId="Windows Live" clId="Web-{E0450563-56DE-412E-8BCC-E0AEBEA8E3E8}" dt="2022-09-14T06:39:55.129" v="269" actId="1076"/>
          <ac:spMkLst>
            <pc:docMk/>
            <pc:sldMk cId="3080285126" sldId="270"/>
            <ac:spMk id="32" creationId="{1CEAD057-4127-4EC9-396C-E6EBC2C41BB4}"/>
          </ac:spMkLst>
        </pc:spChg>
        <pc:spChg chg="del">
          <ac:chgData name="Thamh nguyen" userId="d3b1f96243ec8c39" providerId="Windows Live" clId="Web-{E0450563-56DE-412E-8BCC-E0AEBEA8E3E8}" dt="2022-09-14T06:38:50.346" v="160"/>
          <ac:spMkLst>
            <pc:docMk/>
            <pc:sldMk cId="3080285126" sldId="270"/>
            <ac:spMk id="33" creationId="{72870CDE-3CFB-D946-A376-F9F731B8D19F}"/>
          </ac:spMkLst>
        </pc:spChg>
        <pc:spChg chg="mod">
          <ac:chgData name="Thamh nguyen" userId="d3b1f96243ec8c39" providerId="Windows Live" clId="Web-{E0450563-56DE-412E-8BCC-E0AEBEA8E3E8}" dt="2022-09-14T06:39:40.597" v="255" actId="1076"/>
          <ac:spMkLst>
            <pc:docMk/>
            <pc:sldMk cId="3080285126" sldId="270"/>
            <ac:spMk id="34" creationId="{FE0C91C0-2BA0-2382-3CDB-3527DCE33E60}"/>
          </ac:spMkLst>
        </pc:spChg>
        <pc:spChg chg="mod">
          <ac:chgData name="Thamh nguyen" userId="d3b1f96243ec8c39" providerId="Windows Live" clId="Web-{E0450563-56DE-412E-8BCC-E0AEBEA8E3E8}" dt="2022-09-14T06:39:40.597" v="254" actId="1076"/>
          <ac:spMkLst>
            <pc:docMk/>
            <pc:sldMk cId="3080285126" sldId="270"/>
            <ac:spMk id="35" creationId="{965139AB-C49F-336B-2AEE-19F152383996}"/>
          </ac:spMkLst>
        </pc:spChg>
        <pc:spChg chg="del">
          <ac:chgData name="Thamh nguyen" userId="d3b1f96243ec8c39" providerId="Windows Live" clId="Web-{E0450563-56DE-412E-8BCC-E0AEBEA8E3E8}" dt="2022-09-14T06:38:57.768" v="162"/>
          <ac:spMkLst>
            <pc:docMk/>
            <pc:sldMk cId="3080285126" sldId="270"/>
            <ac:spMk id="36" creationId="{1618D90B-A218-3A5C-2948-1F581E123196}"/>
          </ac:spMkLst>
        </pc:spChg>
        <pc:spChg chg="mod">
          <ac:chgData name="Thamh nguyen" userId="d3b1f96243ec8c39" providerId="Windows Live" clId="Web-{E0450563-56DE-412E-8BCC-E0AEBEA8E3E8}" dt="2022-09-14T06:39:40.597" v="253" actId="1076"/>
          <ac:spMkLst>
            <pc:docMk/>
            <pc:sldMk cId="3080285126" sldId="270"/>
            <ac:spMk id="37" creationId="{6B5CB08C-4AE4-0B6D-17F8-48ABD2DE06CB}"/>
          </ac:spMkLst>
        </pc:spChg>
        <pc:spChg chg="mod">
          <ac:chgData name="Thamh nguyen" userId="d3b1f96243ec8c39" providerId="Windows Live" clId="Web-{E0450563-56DE-412E-8BCC-E0AEBEA8E3E8}" dt="2022-09-14T06:39:40.597" v="252" actId="1076"/>
          <ac:spMkLst>
            <pc:docMk/>
            <pc:sldMk cId="3080285126" sldId="270"/>
            <ac:spMk id="38" creationId="{C06274F0-EEB7-4C2E-F66A-239BAF3CF9BC}"/>
          </ac:spMkLst>
        </pc:spChg>
        <pc:spChg chg="mod">
          <ac:chgData name="Thamh nguyen" userId="d3b1f96243ec8c39" providerId="Windows Live" clId="Web-{E0450563-56DE-412E-8BCC-E0AEBEA8E3E8}" dt="2022-09-14T06:39:40.597" v="251" actId="1076"/>
          <ac:spMkLst>
            <pc:docMk/>
            <pc:sldMk cId="3080285126" sldId="270"/>
            <ac:spMk id="39" creationId="{D948F4F2-044C-81FD-4CC5-601710F43871}"/>
          </ac:spMkLst>
        </pc:spChg>
        <pc:spChg chg="mod">
          <ac:chgData name="Thamh nguyen" userId="d3b1f96243ec8c39" providerId="Windows Live" clId="Web-{E0450563-56DE-412E-8BCC-E0AEBEA8E3E8}" dt="2022-09-14T06:39:40.597" v="250" actId="1076"/>
          <ac:spMkLst>
            <pc:docMk/>
            <pc:sldMk cId="3080285126" sldId="270"/>
            <ac:spMk id="40" creationId="{1DDEFCBA-59E4-6D41-1214-CAA4D0D8566F}"/>
          </ac:spMkLst>
        </pc:spChg>
        <pc:spChg chg="mod">
          <ac:chgData name="Thamh nguyen" userId="d3b1f96243ec8c39" providerId="Windows Live" clId="Web-{E0450563-56DE-412E-8BCC-E0AEBEA8E3E8}" dt="2022-09-14T06:39:40.597" v="249" actId="1076"/>
          <ac:spMkLst>
            <pc:docMk/>
            <pc:sldMk cId="3080285126" sldId="270"/>
            <ac:spMk id="41" creationId="{D7AAB5C9-0B3E-5D6F-ABAB-F28751570246}"/>
          </ac:spMkLst>
        </pc:spChg>
        <pc:spChg chg="mod">
          <ac:chgData name="Thamh nguyen" userId="d3b1f96243ec8c39" providerId="Windows Live" clId="Web-{E0450563-56DE-412E-8BCC-E0AEBEA8E3E8}" dt="2022-09-14T06:39:40.597" v="248" actId="1076"/>
          <ac:spMkLst>
            <pc:docMk/>
            <pc:sldMk cId="3080285126" sldId="270"/>
            <ac:spMk id="42" creationId="{460244CB-35CE-4CF2-A43B-07C189CF7271}"/>
          </ac:spMkLst>
        </pc:spChg>
        <pc:spChg chg="mod">
          <ac:chgData name="Thamh nguyen" userId="d3b1f96243ec8c39" providerId="Windows Live" clId="Web-{E0450563-56DE-412E-8BCC-E0AEBEA8E3E8}" dt="2022-09-14T06:39:40.597" v="247" actId="1076"/>
          <ac:spMkLst>
            <pc:docMk/>
            <pc:sldMk cId="3080285126" sldId="270"/>
            <ac:spMk id="43" creationId="{E254F99E-67E2-3FD4-5786-1E75E0F15F73}"/>
          </ac:spMkLst>
        </pc:spChg>
        <pc:spChg chg="mod">
          <ac:chgData name="Thamh nguyen" userId="d3b1f96243ec8c39" providerId="Windows Live" clId="Web-{E0450563-56DE-412E-8BCC-E0AEBEA8E3E8}" dt="2022-09-14T06:39:40.597" v="246" actId="1076"/>
          <ac:spMkLst>
            <pc:docMk/>
            <pc:sldMk cId="3080285126" sldId="270"/>
            <ac:spMk id="44" creationId="{53EB3703-2B78-F500-66FE-16142B257CF4}"/>
          </ac:spMkLst>
        </pc:spChg>
        <pc:spChg chg="mod">
          <ac:chgData name="Thamh nguyen" userId="d3b1f96243ec8c39" providerId="Windows Live" clId="Web-{E0450563-56DE-412E-8BCC-E0AEBEA8E3E8}" dt="2022-09-14T06:39:40.597" v="245" actId="1076"/>
          <ac:spMkLst>
            <pc:docMk/>
            <pc:sldMk cId="3080285126" sldId="270"/>
            <ac:spMk id="45" creationId="{C7A073A6-8115-6F92-4707-69F22C50F947}"/>
          </ac:spMkLst>
        </pc:spChg>
        <pc:spChg chg="mod">
          <ac:chgData name="Thamh nguyen" userId="d3b1f96243ec8c39" providerId="Windows Live" clId="Web-{E0450563-56DE-412E-8BCC-E0AEBEA8E3E8}" dt="2022-09-14T06:40:17.348" v="275" actId="1076"/>
          <ac:spMkLst>
            <pc:docMk/>
            <pc:sldMk cId="3080285126" sldId="270"/>
            <ac:spMk id="46" creationId="{67191133-F2E1-1FC9-4E3A-C40547D4176E}"/>
          </ac:spMkLst>
        </pc:spChg>
        <pc:spChg chg="del">
          <ac:chgData name="Thamh nguyen" userId="d3b1f96243ec8c39" providerId="Windows Live" clId="Web-{E0450563-56DE-412E-8BCC-E0AEBEA8E3E8}" dt="2022-09-14T06:39:00.018" v="163"/>
          <ac:spMkLst>
            <pc:docMk/>
            <pc:sldMk cId="3080285126" sldId="270"/>
            <ac:spMk id="47" creationId="{D6242660-F4BF-AD8F-AAD9-32B2DA855471}"/>
          </ac:spMkLst>
        </pc:spChg>
        <pc:spChg chg="del">
          <ac:chgData name="Thamh nguyen" userId="d3b1f96243ec8c39" providerId="Windows Live" clId="Web-{E0450563-56DE-412E-8BCC-E0AEBEA8E3E8}" dt="2022-09-14T06:38:41.580" v="159"/>
          <ac:spMkLst>
            <pc:docMk/>
            <pc:sldMk cId="3080285126" sldId="270"/>
            <ac:spMk id="48" creationId="{4BE34726-B03E-1B42-0643-BF65EFF8E850}"/>
          </ac:spMkLst>
        </pc:spChg>
        <pc:spChg chg="mod">
          <ac:chgData name="Thamh nguyen" userId="d3b1f96243ec8c39" providerId="Windows Live" clId="Web-{E0450563-56DE-412E-8BCC-E0AEBEA8E3E8}" dt="2022-09-14T06:39:40.597" v="243" actId="1076"/>
          <ac:spMkLst>
            <pc:docMk/>
            <pc:sldMk cId="3080285126" sldId="270"/>
            <ac:spMk id="49" creationId="{4471499E-3E34-B718-C9B3-81411FB129DF}"/>
          </ac:spMkLst>
        </pc:spChg>
        <pc:spChg chg="mod">
          <ac:chgData name="Thamh nguyen" userId="d3b1f96243ec8c39" providerId="Windows Live" clId="Web-{E0450563-56DE-412E-8BCC-E0AEBEA8E3E8}" dt="2022-09-14T06:39:40.597" v="242" actId="1076"/>
          <ac:spMkLst>
            <pc:docMk/>
            <pc:sldMk cId="3080285126" sldId="270"/>
            <ac:spMk id="50" creationId="{7626D354-4E44-7839-3876-21F46A71DFCB}"/>
          </ac:spMkLst>
        </pc:spChg>
        <pc:picChg chg="add del">
          <ac:chgData name="Thamh nguyen" userId="d3b1f96243ec8c39" providerId="Windows Live" clId="Web-{E0450563-56DE-412E-8BCC-E0AEBEA8E3E8}" dt="2022-09-14T06:39:43.128" v="268"/>
          <ac:picMkLst>
            <pc:docMk/>
            <pc:sldMk cId="3080285126" sldId="270"/>
            <ac:picMk id="4" creationId="{4A83D3B5-DE65-B33A-458D-B068B1BE5AED}"/>
          </ac:picMkLst>
        </pc:picChg>
        <pc:picChg chg="add">
          <ac:chgData name="Thamh nguyen" userId="d3b1f96243ec8c39" providerId="Windows Live" clId="Web-{E0450563-56DE-412E-8BCC-E0AEBEA8E3E8}" dt="2022-09-14T06:21:02.476" v="49"/>
          <ac:picMkLst>
            <pc:docMk/>
            <pc:sldMk cId="3080285126" sldId="270"/>
            <ac:picMk id="5" creationId="{AD164A82-BDE0-46AA-33AB-9E04A467A46B}"/>
          </ac:picMkLst>
        </pc:picChg>
        <pc:picChg chg="del">
          <ac:chgData name="Thamh nguyen" userId="d3b1f96243ec8c39" providerId="Windows Live" clId="Web-{E0450563-56DE-412E-8BCC-E0AEBEA8E3E8}" dt="2022-09-14T06:21:01.961" v="48"/>
          <ac:picMkLst>
            <pc:docMk/>
            <pc:sldMk cId="3080285126" sldId="270"/>
            <ac:picMk id="6" creationId="{3D6DF463-052C-1D39-B67C-BE6619BDF870}"/>
          </ac:picMkLst>
        </pc:picChg>
        <pc:picChg chg="mod">
          <ac:chgData name="Thamh nguyen" userId="d3b1f96243ec8c39" providerId="Windows Live" clId="Web-{E0450563-56DE-412E-8BCC-E0AEBEA8E3E8}" dt="2022-09-14T06:39:40.597" v="266" actId="1076"/>
          <ac:picMkLst>
            <pc:docMk/>
            <pc:sldMk cId="3080285126" sldId="270"/>
            <ac:picMk id="12" creationId="{30DE3F1C-9D98-0BBF-74BB-658F4A7AB0AE}"/>
          </ac:picMkLst>
        </pc:picChg>
        <pc:picChg chg="del">
          <ac:chgData name="Thamh nguyen" userId="d3b1f96243ec8c39" providerId="Windows Live" clId="Web-{E0450563-56DE-412E-8BCC-E0AEBEA8E3E8}" dt="2022-09-14T06:38:37.627" v="158"/>
          <ac:picMkLst>
            <pc:docMk/>
            <pc:sldMk cId="3080285126" sldId="270"/>
            <ac:picMk id="13" creationId="{447384FF-B64F-FC9A-31A4-6314892A305E}"/>
          </ac:picMkLst>
        </pc:picChg>
        <pc:picChg chg="mod">
          <ac:chgData name="Thamh nguyen" userId="d3b1f96243ec8c39" providerId="Windows Live" clId="Web-{E0450563-56DE-412E-8BCC-E0AEBEA8E3E8}" dt="2022-09-14T06:39:40.597" v="265" actId="1076"/>
          <ac:picMkLst>
            <pc:docMk/>
            <pc:sldMk cId="3080285126" sldId="270"/>
            <ac:picMk id="15" creationId="{754EA78A-F2B3-B1C4-4F94-0AFD1E476AAF}"/>
          </ac:picMkLst>
        </pc:picChg>
      </pc:sldChg>
      <pc:sldChg chg="addSp delSp modSp add del modTransition">
        <pc:chgData name="Thamh nguyen" userId="d3b1f96243ec8c39" providerId="Windows Live" clId="Web-{E0450563-56DE-412E-8BCC-E0AEBEA8E3E8}" dt="2022-09-14T07:18:06.996" v="544"/>
        <pc:sldMkLst>
          <pc:docMk/>
          <pc:sldMk cId="2005476476" sldId="271"/>
        </pc:sldMkLst>
        <pc:spChg chg="add del">
          <ac:chgData name="Thamh nguyen" userId="d3b1f96243ec8c39" providerId="Windows Live" clId="Web-{E0450563-56DE-412E-8BCC-E0AEBEA8E3E8}" dt="2022-09-14T06:44:09.228" v="346"/>
          <ac:spMkLst>
            <pc:docMk/>
            <pc:sldMk cId="2005476476" sldId="271"/>
            <ac:spMk id="7" creationId="{CC8FF6B2-7233-86FE-D2EA-5D50F326FAF3}"/>
          </ac:spMkLst>
        </pc:spChg>
        <pc:spChg chg="del">
          <ac:chgData name="Thamh nguyen" userId="d3b1f96243ec8c39" providerId="Windows Live" clId="Web-{E0450563-56DE-412E-8BCC-E0AEBEA8E3E8}" dt="2022-09-14T06:41:29.631" v="286"/>
          <ac:spMkLst>
            <pc:docMk/>
            <pc:sldMk cId="2005476476" sldId="271"/>
            <ac:spMk id="8" creationId="{9BB8B069-D9B5-A018-0FBA-D78508BD13DF}"/>
          </ac:spMkLst>
        </pc:spChg>
        <pc:spChg chg="mod">
          <ac:chgData name="Thamh nguyen" userId="d3b1f96243ec8c39" providerId="Windows Live" clId="Web-{E0450563-56DE-412E-8BCC-E0AEBEA8E3E8}" dt="2022-09-14T06:40:30.442" v="277" actId="20577"/>
          <ac:spMkLst>
            <pc:docMk/>
            <pc:sldMk cId="2005476476" sldId="271"/>
            <ac:spMk id="9" creationId="{C299935E-BA19-068C-2837-7F947D9FA1C1}"/>
          </ac:spMkLst>
        </pc:spChg>
        <pc:spChg chg="mod">
          <ac:chgData name="Thamh nguyen" userId="d3b1f96243ec8c39" providerId="Windows Live" clId="Web-{E0450563-56DE-412E-8BCC-E0AEBEA8E3E8}" dt="2022-09-14T06:46:49.029" v="434" actId="20577"/>
          <ac:spMkLst>
            <pc:docMk/>
            <pc:sldMk cId="2005476476" sldId="271"/>
            <ac:spMk id="10" creationId="{B8861186-AFFA-2C56-861F-8D015CCD9687}"/>
          </ac:spMkLst>
        </pc:spChg>
        <pc:spChg chg="add mod">
          <ac:chgData name="Thamh nguyen" userId="d3b1f96243ec8c39" providerId="Windows Live" clId="Web-{E0450563-56DE-412E-8BCC-E0AEBEA8E3E8}" dt="2022-09-14T06:44:40.323" v="355" actId="20577"/>
          <ac:spMkLst>
            <pc:docMk/>
            <pc:sldMk cId="2005476476" sldId="271"/>
            <ac:spMk id="13" creationId="{4B81F3D4-414C-0DC0-8ACB-009700258BB2}"/>
          </ac:spMkLst>
        </pc:spChg>
        <pc:spChg chg="add del mod">
          <ac:chgData name="Thamh nguyen" userId="d3b1f96243ec8c39" providerId="Windows Live" clId="Web-{E0450563-56DE-412E-8BCC-E0AEBEA8E3E8}" dt="2022-09-14T06:45:13.183" v="362"/>
          <ac:spMkLst>
            <pc:docMk/>
            <pc:sldMk cId="2005476476" sldId="271"/>
            <ac:spMk id="14" creationId="{8A8B7685-A47F-A80B-0779-7A271B785022}"/>
          </ac:spMkLst>
        </pc:spChg>
        <pc:picChg chg="mod">
          <ac:chgData name="Thamh nguyen" userId="d3b1f96243ec8c39" providerId="Windows Live" clId="Web-{E0450563-56DE-412E-8BCC-E0AEBEA8E3E8}" dt="2022-09-14T06:44:47.104" v="357" actId="1076"/>
          <ac:picMkLst>
            <pc:docMk/>
            <pc:sldMk cId="2005476476" sldId="271"/>
            <ac:picMk id="4" creationId="{28D38535-86A3-2FAA-6AE2-982A037D90F1}"/>
          </ac:picMkLst>
        </pc:picChg>
        <pc:picChg chg="add">
          <ac:chgData name="Thamh nguyen" userId="d3b1f96243ec8c39" providerId="Windows Live" clId="Web-{E0450563-56DE-412E-8BCC-E0AEBEA8E3E8}" dt="2022-09-14T06:20:45.945" v="43"/>
          <ac:picMkLst>
            <pc:docMk/>
            <pc:sldMk cId="2005476476" sldId="271"/>
            <ac:picMk id="5" creationId="{21D86F3D-4FAA-4A6F-652C-5F4AF07FC7B6}"/>
          </ac:picMkLst>
        </pc:picChg>
        <pc:picChg chg="del">
          <ac:chgData name="Thamh nguyen" userId="d3b1f96243ec8c39" providerId="Windows Live" clId="Web-{E0450563-56DE-412E-8BCC-E0AEBEA8E3E8}" dt="2022-09-14T06:20:45.523" v="42"/>
          <ac:picMkLst>
            <pc:docMk/>
            <pc:sldMk cId="2005476476" sldId="271"/>
            <ac:picMk id="6" creationId="{B15B8CB6-D460-00F8-9058-2B84AFA954EA}"/>
          </ac:picMkLst>
        </pc:picChg>
        <pc:picChg chg="mod">
          <ac:chgData name="Thamh nguyen" userId="d3b1f96243ec8c39" providerId="Windows Live" clId="Web-{E0450563-56DE-412E-8BCC-E0AEBEA8E3E8}" dt="2022-09-14T06:41:39.678" v="287" actId="1076"/>
          <ac:picMkLst>
            <pc:docMk/>
            <pc:sldMk cId="2005476476" sldId="271"/>
            <ac:picMk id="12" creationId="{29B4DF15-11A2-AC6D-26C7-7D3CD4C99021}"/>
          </ac:picMkLst>
        </pc:picChg>
      </pc:sldChg>
      <pc:sldChg chg="addSp delSp modSp del modTransition">
        <pc:chgData name="Thamh nguyen" userId="d3b1f96243ec8c39" providerId="Windows Live" clId="Web-{E0450563-56DE-412E-8BCC-E0AEBEA8E3E8}" dt="2022-09-14T06:18:38.754" v="34"/>
        <pc:sldMkLst>
          <pc:docMk/>
          <pc:sldMk cId="3319759753" sldId="273"/>
        </pc:sldMkLst>
        <pc:spChg chg="add del mod">
          <ac:chgData name="Thamh nguyen" userId="d3b1f96243ec8c39" providerId="Windows Live" clId="Web-{E0450563-56DE-412E-8BCC-E0AEBEA8E3E8}" dt="2022-09-14T06:17:49.722" v="24"/>
          <ac:spMkLst>
            <pc:docMk/>
            <pc:sldMk cId="3319759753" sldId="273"/>
            <ac:spMk id="3" creationId="{034D456A-9C5C-39B8-B13F-9BDA0E022B9A}"/>
          </ac:spMkLst>
        </pc:spChg>
        <pc:spChg chg="del">
          <ac:chgData name="Thamh nguyen" userId="d3b1f96243ec8c39" providerId="Windows Live" clId="Web-{E0450563-56DE-412E-8BCC-E0AEBEA8E3E8}" dt="2022-09-14T06:15:36.125" v="2"/>
          <ac:spMkLst>
            <pc:docMk/>
            <pc:sldMk cId="3319759753" sldId="273"/>
            <ac:spMk id="34" creationId="{61F62766-55A8-398D-0C91-B45FC9757392}"/>
          </ac:spMkLst>
        </pc:spChg>
        <pc:spChg chg="del">
          <ac:chgData name="Thamh nguyen" userId="d3b1f96243ec8c39" providerId="Windows Live" clId="Web-{E0450563-56DE-412E-8BCC-E0AEBEA8E3E8}" dt="2022-09-14T06:17:52.816" v="25"/>
          <ac:spMkLst>
            <pc:docMk/>
            <pc:sldMk cId="3319759753" sldId="273"/>
            <ac:spMk id="49" creationId="{CA86CCE7-9251-24DC-CCB4-FE92A85990E1}"/>
          </ac:spMkLst>
        </pc:spChg>
        <pc:spChg chg="del">
          <ac:chgData name="Thamh nguyen" userId="d3b1f96243ec8c39" providerId="Windows Live" clId="Web-{E0450563-56DE-412E-8BCC-E0AEBEA8E3E8}" dt="2022-09-14T06:18:14.457" v="28"/>
          <ac:spMkLst>
            <pc:docMk/>
            <pc:sldMk cId="3319759753" sldId="273"/>
            <ac:spMk id="50" creationId="{6ECB719D-2556-6307-65E8-A862EABCF236}"/>
          </ac:spMkLst>
        </pc:spChg>
        <pc:picChg chg="del mod">
          <ac:chgData name="Thamh nguyen" userId="d3b1f96243ec8c39" providerId="Windows Live" clId="Web-{E0450563-56DE-412E-8BCC-E0AEBEA8E3E8}" dt="2022-09-14T06:15:40.672" v="3"/>
          <ac:picMkLst>
            <pc:docMk/>
            <pc:sldMk cId="3319759753" sldId="273"/>
            <ac:picMk id="4" creationId="{4DAA5B1A-4233-F7FB-9FF1-803248DD8E30}"/>
          </ac:picMkLst>
        </pc:picChg>
        <pc:picChg chg="del">
          <ac:chgData name="Thamh nguyen" userId="d3b1f96243ec8c39" providerId="Windows Live" clId="Web-{E0450563-56DE-412E-8BCC-E0AEBEA8E3E8}" dt="2022-09-14T06:17:36.300" v="21"/>
          <ac:picMkLst>
            <pc:docMk/>
            <pc:sldMk cId="3319759753" sldId="273"/>
            <ac:picMk id="41" creationId="{BCEA0834-3517-587B-3EEF-FE2883D85ABE}"/>
          </ac:picMkLst>
        </pc:picChg>
      </pc:sldChg>
      <pc:sldChg chg="addSp delSp modSp new modTransition">
        <pc:chgData name="Thamh nguyen" userId="d3b1f96243ec8c39" providerId="Windows Live" clId="Web-{E0450563-56DE-412E-8BCC-E0AEBEA8E3E8}" dt="2022-09-14T06:52:47.225" v="496" actId="14100"/>
        <pc:sldMkLst>
          <pc:docMk/>
          <pc:sldMk cId="2497266948" sldId="274"/>
        </pc:sldMkLst>
        <pc:spChg chg="del">
          <ac:chgData name="Thamh nguyen" userId="d3b1f96243ec8c39" providerId="Windows Live" clId="Web-{E0450563-56DE-412E-8BCC-E0AEBEA8E3E8}" dt="2022-09-14T06:15:44.360" v="5"/>
          <ac:spMkLst>
            <pc:docMk/>
            <pc:sldMk cId="2497266948" sldId="274"/>
            <ac:spMk id="3" creationId="{E75257D6-9626-0DFC-A1B5-9D9F758AD076}"/>
          </ac:spMkLst>
        </pc:spChg>
        <pc:spChg chg="add mod">
          <ac:chgData name="Thamh nguyen" userId="d3b1f96243ec8c39" providerId="Windows Live" clId="Web-{E0450563-56DE-412E-8BCC-E0AEBEA8E3E8}" dt="2022-09-14T06:18:08.504" v="27" actId="1076"/>
          <ac:spMkLst>
            <pc:docMk/>
            <pc:sldMk cId="2497266948" sldId="274"/>
            <ac:spMk id="7" creationId="{54BA2274-CFDC-564A-9ED7-258DAD845994}"/>
          </ac:spMkLst>
        </pc:spChg>
        <pc:spChg chg="add mod">
          <ac:chgData name="Thamh nguyen" userId="d3b1f96243ec8c39" providerId="Windows Live" clId="Web-{E0450563-56DE-412E-8BCC-E0AEBEA8E3E8}" dt="2022-09-14T06:18:25.223" v="30" actId="1076"/>
          <ac:spMkLst>
            <pc:docMk/>
            <pc:sldMk cId="2497266948" sldId="274"/>
            <ac:spMk id="8" creationId="{53BEEF54-99AE-7B3F-6EC7-99B0AA32790D}"/>
          </ac:spMkLst>
        </pc:spChg>
        <pc:spChg chg="add mod">
          <ac:chgData name="Thamh nguyen" userId="d3b1f96243ec8c39" providerId="Windows Live" clId="Web-{E0450563-56DE-412E-8BCC-E0AEBEA8E3E8}" dt="2022-09-14T06:18:31.301" v="32" actId="1076"/>
          <ac:spMkLst>
            <pc:docMk/>
            <pc:sldMk cId="2497266948" sldId="274"/>
            <ac:spMk id="9" creationId="{E6DA22FB-B2AE-BA89-D1F8-403676EB19D2}"/>
          </ac:spMkLst>
        </pc:spChg>
        <pc:picChg chg="add mod ord">
          <ac:chgData name="Thamh nguyen" userId="d3b1f96243ec8c39" providerId="Windows Live" clId="Web-{E0450563-56DE-412E-8BCC-E0AEBEA8E3E8}" dt="2022-09-14T06:52:47.225" v="496" actId="14100"/>
          <ac:picMkLst>
            <pc:docMk/>
            <pc:sldMk cId="2497266948" sldId="274"/>
            <ac:picMk id="4" creationId="{C6FF6FE2-8919-901D-CC4D-EBE62A060AA2}"/>
          </ac:picMkLst>
        </pc:picChg>
        <pc:picChg chg="add mod">
          <ac:chgData name="Thamh nguyen" userId="d3b1f96243ec8c39" providerId="Windows Live" clId="Web-{E0450563-56DE-412E-8BCC-E0AEBEA8E3E8}" dt="2022-09-14T06:17:32.159" v="20" actId="14100"/>
          <ac:picMkLst>
            <pc:docMk/>
            <pc:sldMk cId="2497266948" sldId="274"/>
            <ac:picMk id="5" creationId="{215616B5-846D-314B-E4C5-C4BC75A9C557}"/>
          </ac:picMkLst>
        </pc:picChg>
        <pc:picChg chg="add del mod">
          <ac:chgData name="Thamh nguyen" userId="d3b1f96243ec8c39" providerId="Windows Live" clId="Web-{E0450563-56DE-412E-8BCC-E0AEBEA8E3E8}" dt="2022-09-14T06:20:56.101" v="46"/>
          <ac:picMkLst>
            <pc:docMk/>
            <pc:sldMk cId="2497266948" sldId="274"/>
            <ac:picMk id="6" creationId="{73B2820D-EC5D-F19D-E4CA-314FF0CC769A}"/>
          </ac:picMkLst>
        </pc:picChg>
        <pc:picChg chg="add">
          <ac:chgData name="Thamh nguyen" userId="d3b1f96243ec8c39" providerId="Windows Live" clId="Web-{E0450563-56DE-412E-8BCC-E0AEBEA8E3E8}" dt="2022-09-14T06:20:58.023" v="47"/>
          <ac:picMkLst>
            <pc:docMk/>
            <pc:sldMk cId="2497266948" sldId="274"/>
            <ac:picMk id="11" creationId="{8A381D69-5C30-D2F5-BB81-006EFF3C62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96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3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6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3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8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5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 spc="11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 spc="11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 spc="11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1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1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114B910E-DEC0-9374-5506-0BCFC9AE2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2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23" name="Freeform: Shape 12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4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A621501-537C-B0A4-73F9-09B2019D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813" y="1163152"/>
            <a:ext cx="4608358" cy="1279833"/>
          </a:xfrm>
        </p:spPr>
        <p:txBody>
          <a:bodyPr anchor="ctr">
            <a:normAutofit/>
          </a:bodyPr>
          <a:lstStyle/>
          <a:p>
            <a:r>
              <a:rPr lang="vi-VN" sz="5400" b="1" dirty="0">
                <a:solidFill>
                  <a:schemeClr val="tx2"/>
                </a:solidFill>
              </a:rPr>
              <a:t>T2108A1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Hình ảnh 8">
            <a:extLst>
              <a:ext uri="{FF2B5EF4-FFF2-40B4-BE49-F238E27FC236}">
                <a16:creationId xmlns:a16="http://schemas.microsoft.com/office/drawing/2014/main" id="{A5A660D7-D269-52E1-4A3F-38336A482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15" y="2595590"/>
            <a:ext cx="3224192" cy="3207258"/>
          </a:xfrm>
        </p:spPr>
      </p:pic>
      <p:pic>
        <p:nvPicPr>
          <p:cNvPr id="6" name="Hình ảnh 8">
            <a:extLst>
              <a:ext uri="{FF2B5EF4-FFF2-40B4-BE49-F238E27FC236}">
                <a16:creationId xmlns:a16="http://schemas.microsoft.com/office/drawing/2014/main" id="{8935B240-F938-FB16-372A-CD1D33C17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  <p:sp>
        <p:nvSpPr>
          <p:cNvPr id="16" name="Tiêu đề 1">
            <a:extLst>
              <a:ext uri="{FF2B5EF4-FFF2-40B4-BE49-F238E27FC236}">
                <a16:creationId xmlns:a16="http://schemas.microsoft.com/office/drawing/2014/main" id="{6B734F21-A9C1-C344-7D30-DD04B3340AAB}"/>
              </a:ext>
            </a:extLst>
          </p:cNvPr>
          <p:cNvSpPr txBox="1">
            <a:spLocks/>
          </p:cNvSpPr>
          <p:nvPr/>
        </p:nvSpPr>
        <p:spPr>
          <a:xfrm>
            <a:off x="5898316" y="1626653"/>
            <a:ext cx="5547250" cy="127983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4400" b="1" dirty="0"/>
              <a:t>Project </a:t>
            </a:r>
            <a:r>
              <a:rPr lang="vi-VN" sz="4400" b="1" dirty="0" err="1"/>
              <a:t>by</a:t>
            </a:r>
            <a:r>
              <a:rPr lang="vi-VN" sz="4400" b="1" dirty="0"/>
              <a:t> </a:t>
            </a:r>
            <a:r>
              <a:rPr lang="vi-VN" sz="4400" b="1" dirty="0" err="1"/>
              <a:t>Group</a:t>
            </a:r>
            <a:r>
              <a:rPr lang="vi-VN" sz="4400" b="1" dirty="0"/>
              <a:t>: 4</a:t>
            </a:r>
            <a:endParaRPr lang="vi-VN" sz="2400" dirty="0"/>
          </a:p>
        </p:txBody>
      </p:sp>
      <p:sp>
        <p:nvSpPr>
          <p:cNvPr id="21" name="Tiêu đề 1">
            <a:extLst>
              <a:ext uri="{FF2B5EF4-FFF2-40B4-BE49-F238E27FC236}">
                <a16:creationId xmlns:a16="http://schemas.microsoft.com/office/drawing/2014/main" id="{6B734F21-A9C1-C344-7D30-DD04B3340AAB}"/>
              </a:ext>
            </a:extLst>
          </p:cNvPr>
          <p:cNvSpPr txBox="1">
            <a:spLocks/>
          </p:cNvSpPr>
          <p:nvPr/>
        </p:nvSpPr>
        <p:spPr>
          <a:xfrm>
            <a:off x="5211155" y="2912527"/>
            <a:ext cx="7166500" cy="127983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6000" b="1" dirty="0" err="1"/>
              <a:t>From</a:t>
            </a:r>
            <a:r>
              <a:rPr lang="vi-VN" sz="6000" b="1" dirty="0"/>
              <a:t> : FPT </a:t>
            </a:r>
            <a:r>
              <a:rPr lang="vi-VN" sz="6000" b="1" dirty="0" err="1"/>
              <a:t>Aptech</a:t>
            </a:r>
            <a:endParaRPr lang="vi-VN" sz="6000" b="1" dirty="0"/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6572FA48-BEDE-81A3-9968-B4BE03916457}"/>
              </a:ext>
            </a:extLst>
          </p:cNvPr>
          <p:cNvSpPr/>
          <p:nvPr/>
        </p:nvSpPr>
        <p:spPr>
          <a:xfrm>
            <a:off x="5584371" y="2876550"/>
            <a:ext cx="5497285" cy="816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2F30AD20-E1AC-9A93-649B-946FA65D47F4}"/>
              </a:ext>
            </a:extLst>
          </p:cNvPr>
          <p:cNvSpPr txBox="1">
            <a:spLocks/>
          </p:cNvSpPr>
          <p:nvPr/>
        </p:nvSpPr>
        <p:spPr>
          <a:xfrm>
            <a:off x="6610734" y="3601552"/>
            <a:ext cx="6591645" cy="1279833"/>
          </a:xfrm>
          <a:prstGeom prst="rect">
            <a:avLst/>
          </a:prstGeom>
        </p:spPr>
        <p:txBody>
          <a:bodyPr lIns="109728" tIns="109728" rIns="109728" bIns="91440" anchor="ctr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400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3999"/>
              </a:lnSpc>
            </a:pPr>
            <a:r>
              <a:rPr lang="vi-VN" sz="2400" b="1" i="1" dirty="0" err="1">
                <a:solidFill>
                  <a:schemeClr val="bg1"/>
                </a:solidFill>
              </a:rPr>
              <a:t>Mentor</a:t>
            </a:r>
            <a:r>
              <a:rPr lang="vi-VN" sz="2400" b="1" i="1" dirty="0">
                <a:solidFill>
                  <a:schemeClr val="bg1"/>
                </a:solidFill>
              </a:rPr>
              <a:t>: </a:t>
            </a:r>
            <a:r>
              <a:rPr lang="vi-VN" sz="2400" b="1" i="1" dirty="0" err="1">
                <a:solidFill>
                  <a:schemeClr val="bg1"/>
                </a:solidFill>
              </a:rPr>
              <a:t>Nguyễn</a:t>
            </a:r>
            <a:r>
              <a:rPr lang="vi-VN" sz="2400" b="1" i="1" dirty="0">
                <a:solidFill>
                  <a:schemeClr val="bg1"/>
                </a:solidFill>
              </a:rPr>
              <a:t> Tuân</a:t>
            </a:r>
            <a:endParaRPr lang="vi-VN" sz="2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2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CB94611-DEB2-C4F5-A775-61A6357B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5" y="-1070066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/>
              <a:t>Đã</a:t>
            </a:r>
            <a:r>
              <a:rPr lang="en-US" sz="4400" dirty="0"/>
              <a:t> </a:t>
            </a:r>
            <a:r>
              <a:rPr lang="en-US" sz="4400" dirty="0" err="1"/>
              <a:t>làm</a:t>
            </a:r>
            <a:r>
              <a:rPr lang="en-US" sz="4400" dirty="0"/>
              <a:t> </a:t>
            </a:r>
            <a:r>
              <a:rPr lang="en-US" sz="4400" dirty="0" err="1"/>
              <a:t>được</a:t>
            </a:r>
            <a:r>
              <a:rPr lang="en-US" sz="4400" dirty="0"/>
              <a:t>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9C345C7-5ADB-2432-4E6B-1EF9B4E279E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êu đề 1">
            <a:extLst>
              <a:ext uri="{FF2B5EF4-FFF2-40B4-BE49-F238E27FC236}">
                <a16:creationId xmlns:a16="http://schemas.microsoft.com/office/drawing/2014/main" id="{66679427-FFC3-8C54-43FB-9B0D39A92DAB}"/>
              </a:ext>
            </a:extLst>
          </p:cNvPr>
          <p:cNvSpPr txBox="1">
            <a:spLocks/>
          </p:cNvSpPr>
          <p:nvPr/>
        </p:nvSpPr>
        <p:spPr>
          <a:xfrm>
            <a:off x="109183" y="2239191"/>
            <a:ext cx="10506456" cy="1919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400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400" dirty="0" err="1"/>
              <a:t>Chưa</a:t>
            </a:r>
            <a:r>
              <a:rPr lang="en-US" sz="4400" dirty="0"/>
              <a:t> </a:t>
            </a:r>
            <a:r>
              <a:rPr lang="en-US" sz="4400" dirty="0" err="1"/>
              <a:t>làm</a:t>
            </a:r>
            <a:r>
              <a:rPr lang="en-US" sz="4400" dirty="0"/>
              <a:t> </a:t>
            </a:r>
            <a:r>
              <a:rPr lang="en-US" sz="4400" dirty="0" err="1"/>
              <a:t>được</a:t>
            </a:r>
            <a:r>
              <a:rPr lang="en-US" sz="4400" dirty="0"/>
              <a:t>: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FE243CF-E8B1-FA54-44C7-DCC677425D7F}"/>
              </a:ext>
            </a:extLst>
          </p:cNvPr>
          <p:cNvSpPr txBox="1"/>
          <p:nvPr/>
        </p:nvSpPr>
        <p:spPr>
          <a:xfrm>
            <a:off x="714375" y="867454"/>
            <a:ext cx="1032441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>
                <a:ea typeface="+mn-lt"/>
                <a:cs typeface="+mn-lt"/>
              </a:rPr>
              <a:t>Xây </a:t>
            </a:r>
            <a:r>
              <a:rPr lang="vi-VN" sz="2800" dirty="0" err="1">
                <a:ea typeface="+mn-lt"/>
                <a:cs typeface="+mn-lt"/>
              </a:rPr>
              <a:t>dựng</a:t>
            </a:r>
            <a:r>
              <a:rPr lang="vi-VN" sz="2800" dirty="0">
                <a:ea typeface="+mn-lt"/>
                <a:cs typeface="+mn-lt"/>
              </a:rPr>
              <a:t> giao  </a:t>
            </a:r>
            <a:r>
              <a:rPr lang="vi-VN" sz="2800" dirty="0" err="1">
                <a:ea typeface="+mn-lt"/>
                <a:cs typeface="+mn-lt"/>
              </a:rPr>
              <a:t>diện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người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dùng</a:t>
            </a:r>
            <a:r>
              <a:rPr lang="vi-VN" sz="2800" dirty="0">
                <a:ea typeface="+mn-lt"/>
                <a:cs typeface="+mn-lt"/>
              </a:rPr>
              <a:t>,</a:t>
            </a:r>
            <a:endParaRPr lang="vi-VN" sz="2800" dirty="0">
              <a:ea typeface="Source Sans Pro"/>
            </a:endParaRPr>
          </a:p>
          <a:p>
            <a:r>
              <a:rPr lang="vi-VN" sz="2800" dirty="0">
                <a:ea typeface="Source Sans Pro"/>
              </a:rPr>
              <a:t>Xây </a:t>
            </a:r>
            <a:r>
              <a:rPr lang="vi-VN" sz="2800" dirty="0" err="1">
                <a:ea typeface="Source Sans Pro"/>
              </a:rPr>
              <a:t>dựng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được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luồng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chính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giúp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người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có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thể</a:t>
            </a:r>
            <a:r>
              <a:rPr lang="vi-VN" sz="2800" dirty="0">
                <a:ea typeface="Source Sans Pro"/>
              </a:rPr>
              <a:t> </a:t>
            </a:r>
            <a:r>
              <a:rPr lang="vi-VN" sz="2800" dirty="0" err="1">
                <a:ea typeface="Source Sans Pro"/>
              </a:rPr>
              <a:t>đặt</a:t>
            </a:r>
            <a:r>
              <a:rPr lang="vi-VN" sz="2800" dirty="0">
                <a:ea typeface="Source Sans Pro"/>
              </a:rPr>
              <a:t> </a:t>
            </a:r>
            <a:r>
              <a:rPr lang="vi-VN" sz="2800" dirty="0" err="1">
                <a:ea typeface="Source Sans Pro"/>
              </a:rPr>
              <a:t>trước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sản</a:t>
            </a:r>
            <a:r>
              <a:rPr lang="vi-VN" sz="2800" dirty="0">
                <a:ea typeface="Source Sans Pro"/>
              </a:rPr>
              <a:t> </a:t>
            </a:r>
            <a:r>
              <a:rPr lang="vi-VN" sz="2800" dirty="0" err="1">
                <a:ea typeface="Source Sans Pro"/>
              </a:rPr>
              <a:t>phẩm</a:t>
            </a:r>
            <a:endParaRPr lang="vi-VN" sz="2800">
              <a:ea typeface="Source Sans Pro"/>
            </a:endParaRPr>
          </a:p>
          <a:p>
            <a:endParaRPr lang="vi-VN" sz="2800" dirty="0">
              <a:ea typeface="Source Sans Pro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F4ECE7A-669A-F721-E299-7A2D0C18E42C}"/>
              </a:ext>
            </a:extLst>
          </p:cNvPr>
          <p:cNvSpPr txBox="1"/>
          <p:nvPr/>
        </p:nvSpPr>
        <p:spPr>
          <a:xfrm>
            <a:off x="659945" y="4405311"/>
            <a:ext cx="103244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>
                <a:ea typeface="+mn-lt"/>
                <a:cs typeface="+mn-lt"/>
              </a:rPr>
              <a:t>Chưa thu </a:t>
            </a:r>
            <a:r>
              <a:rPr lang="vi-VN" sz="2800" dirty="0" err="1">
                <a:ea typeface="+mn-lt"/>
                <a:cs typeface="+mn-lt"/>
              </a:rPr>
              <a:t>thập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được</a:t>
            </a:r>
            <a:r>
              <a:rPr lang="vi-VN" sz="2800" dirty="0">
                <a:ea typeface="+mn-lt"/>
                <a:cs typeface="+mn-lt"/>
              </a:rPr>
              <a:t> ý </a:t>
            </a:r>
            <a:r>
              <a:rPr lang="vi-VN" sz="2800" dirty="0" err="1">
                <a:ea typeface="+mn-lt"/>
                <a:cs typeface="+mn-lt"/>
              </a:rPr>
              <a:t>kiến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từ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người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dùng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để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cải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thiện</a:t>
            </a:r>
            <a:r>
              <a:rPr lang="vi-VN" sz="2800" dirty="0">
                <a:ea typeface="+mn-lt"/>
                <a:cs typeface="+mn-lt"/>
              </a:rPr>
              <a:t> thêm.</a:t>
            </a: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928D6223-3A85-8A35-39EA-0DB00848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22" y="2314376"/>
            <a:ext cx="1201264" cy="1197937"/>
          </a:xfrm>
          <a:prstGeom prst="rect">
            <a:avLst/>
          </a:prstGeom>
        </p:spPr>
      </p:pic>
      <p:pic>
        <p:nvPicPr>
          <p:cNvPr id="8" name="Hình ảnh 8">
            <a:extLst>
              <a:ext uri="{FF2B5EF4-FFF2-40B4-BE49-F238E27FC236}">
                <a16:creationId xmlns:a16="http://schemas.microsoft.com/office/drawing/2014/main" id="{FE6515BB-FFA5-E492-322E-821CA4E1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663794C-4C68-3C41-15F7-4C0C7BBEA078}"/>
              </a:ext>
            </a:extLst>
          </p:cNvPr>
          <p:cNvSpPr txBox="1"/>
          <p:nvPr/>
        </p:nvSpPr>
        <p:spPr>
          <a:xfrm>
            <a:off x="659944" y="4926010"/>
            <a:ext cx="1032441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 err="1">
                <a:ea typeface="+mn-lt"/>
                <a:cs typeface="+mn-lt"/>
              </a:rPr>
              <a:t>Cải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thiện</a:t>
            </a:r>
            <a:r>
              <a:rPr lang="vi-VN" sz="2800" dirty="0">
                <a:ea typeface="+mn-lt"/>
                <a:cs typeface="+mn-lt"/>
              </a:rPr>
              <a:t> giao </a:t>
            </a:r>
            <a:r>
              <a:rPr lang="vi-VN" sz="2800" dirty="0" err="1">
                <a:ea typeface="+mn-lt"/>
                <a:cs typeface="+mn-lt"/>
              </a:rPr>
              <a:t>diện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người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dùng</a:t>
            </a:r>
            <a:r>
              <a:rPr lang="vi-VN" sz="2800" dirty="0">
                <a:ea typeface="+mn-lt"/>
                <a:cs typeface="+mn-lt"/>
              </a:rPr>
              <a:t>.</a:t>
            </a:r>
            <a:endParaRPr lang="vi-VN"/>
          </a:p>
          <a:p>
            <a:endParaRPr lang="vi-VN" sz="2800" dirty="0">
              <a:ea typeface="+mn-lt"/>
              <a:cs typeface="+mn-lt"/>
            </a:endParaRPr>
          </a:p>
          <a:p>
            <a:r>
              <a:rPr lang="vi-VN" sz="2800" dirty="0">
                <a:ea typeface="+mn-lt"/>
                <a:cs typeface="+mn-lt"/>
              </a:rPr>
              <a:t>Xây </a:t>
            </a:r>
            <a:r>
              <a:rPr lang="vi-VN" sz="2800" dirty="0" err="1">
                <a:ea typeface="+mn-lt"/>
                <a:cs typeface="+mn-lt"/>
              </a:rPr>
              <a:t>dựng</a:t>
            </a:r>
            <a:r>
              <a:rPr lang="vi-VN" sz="2800" dirty="0">
                <a:ea typeface="+mn-lt"/>
                <a:cs typeface="+mn-lt"/>
              </a:rPr>
              <a:t> thêm </a:t>
            </a:r>
            <a:r>
              <a:rPr lang="vi-VN" sz="2800" dirty="0" err="1">
                <a:ea typeface="+mn-lt"/>
                <a:cs typeface="+mn-lt"/>
              </a:rPr>
              <a:t>các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chức</a:t>
            </a:r>
            <a:r>
              <a:rPr lang="vi-VN" sz="2800" dirty="0">
                <a:ea typeface="+mn-lt"/>
                <a:cs typeface="+mn-lt"/>
              </a:rPr>
              <a:t> năng </a:t>
            </a:r>
            <a:r>
              <a:rPr lang="vi-VN" sz="2800" dirty="0" err="1">
                <a:ea typeface="+mn-lt"/>
                <a:cs typeface="+mn-lt"/>
              </a:rPr>
              <a:t>bổ</a:t>
            </a:r>
            <a:r>
              <a:rPr lang="vi-VN" sz="2800" dirty="0">
                <a:ea typeface="+mn-lt"/>
                <a:cs typeface="+mn-lt"/>
              </a:rPr>
              <a:t> sung </a:t>
            </a:r>
            <a:r>
              <a:rPr lang="vi-VN" sz="2800" dirty="0" err="1">
                <a:ea typeface="+mn-lt"/>
                <a:cs typeface="+mn-lt"/>
              </a:rPr>
              <a:t>giúp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cải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thiện</a:t>
            </a:r>
            <a:r>
              <a:rPr lang="vi-VN" sz="2800" dirty="0">
                <a:ea typeface="+mn-lt"/>
                <a:cs typeface="+mn-lt"/>
              </a:rPr>
              <a:t> </a:t>
            </a:r>
            <a:endParaRPr lang="vi-VN"/>
          </a:p>
          <a:p>
            <a:r>
              <a:rPr lang="vi-VN" sz="2800" dirty="0" err="1">
                <a:ea typeface="+mn-lt"/>
                <a:cs typeface="+mn-lt"/>
              </a:rPr>
              <a:t>trải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nghiệm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người</a:t>
            </a:r>
            <a:r>
              <a:rPr lang="vi-VN" sz="2800" dirty="0">
                <a:ea typeface="+mn-lt"/>
                <a:cs typeface="+mn-lt"/>
              </a:rPr>
              <a:t> </a:t>
            </a:r>
            <a:r>
              <a:rPr lang="vi-VN" sz="2800" dirty="0" err="1">
                <a:ea typeface="+mn-lt"/>
                <a:cs typeface="+mn-lt"/>
              </a:rPr>
              <a:t>dùng</a:t>
            </a:r>
            <a:endParaRPr lang="vi-VN"/>
          </a:p>
          <a:p>
            <a:endParaRPr lang="vi-VN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25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6CA328-F3B1-BE97-08F6-B8DE45A4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văn bản, ngoài trời, màu cam&#10;&#10;Mô tả được tự động tạo">
            <a:extLst>
              <a:ext uri="{FF2B5EF4-FFF2-40B4-BE49-F238E27FC236}">
                <a16:creationId xmlns:a16="http://schemas.microsoft.com/office/drawing/2014/main" id="{6FEA120E-2BA6-64C5-85E5-6734C644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3528" y="-135765"/>
            <a:ext cx="12246665" cy="6996621"/>
          </a:xfrm>
        </p:spPr>
      </p:pic>
      <p:pic>
        <p:nvPicPr>
          <p:cNvPr id="8" name="Hình ảnh 8">
            <a:extLst>
              <a:ext uri="{FF2B5EF4-FFF2-40B4-BE49-F238E27FC236}">
                <a16:creationId xmlns:a16="http://schemas.microsoft.com/office/drawing/2014/main" id="{E15C0A07-6D7D-A6D2-2FE9-61D1EE56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7" y="312115"/>
            <a:ext cx="8852806" cy="6233771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DD6E1A4-8582-BF6E-E796-04A23D48767A}"/>
              </a:ext>
            </a:extLst>
          </p:cNvPr>
          <p:cNvSpPr/>
          <p:nvPr/>
        </p:nvSpPr>
        <p:spPr>
          <a:xfrm>
            <a:off x="9152611" y="2457898"/>
            <a:ext cx="3137845" cy="193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B330D1B-7D93-09FE-BCD0-FF4A4AE647EC}"/>
              </a:ext>
            </a:extLst>
          </p:cNvPr>
          <p:cNvSpPr/>
          <p:nvPr/>
        </p:nvSpPr>
        <p:spPr>
          <a:xfrm>
            <a:off x="-117024" y="2400300"/>
            <a:ext cx="421823" cy="193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D804E467-C283-359C-AF54-9B0DE4EFE750}"/>
              </a:ext>
            </a:extLst>
          </p:cNvPr>
          <p:cNvSpPr/>
          <p:nvPr/>
        </p:nvSpPr>
        <p:spPr>
          <a:xfrm>
            <a:off x="1318532" y="4992461"/>
            <a:ext cx="6980463" cy="12382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2800" dirty="0"/>
              <a:t>Xây </a:t>
            </a:r>
            <a:r>
              <a:rPr lang="vi-VN" sz="2800" dirty="0" err="1"/>
              <a:t>dựng</a:t>
            </a:r>
            <a:r>
              <a:rPr lang="vi-VN" sz="2800" dirty="0"/>
              <a:t> </a:t>
            </a:r>
            <a:r>
              <a:rPr lang="vi-VN" sz="2800" dirty="0" err="1"/>
              <a:t>ứng</a:t>
            </a:r>
            <a:r>
              <a:rPr lang="vi-VN" sz="2800" dirty="0"/>
              <a:t> </a:t>
            </a:r>
            <a:r>
              <a:rPr lang="vi-VN" sz="2800" dirty="0" err="1"/>
              <a:t>dụng</a:t>
            </a:r>
            <a:r>
              <a:rPr lang="vi-VN" sz="2800" dirty="0"/>
              <a:t> trên đa </a:t>
            </a:r>
            <a:r>
              <a:rPr lang="vi-VN" sz="2800" dirty="0" err="1"/>
              <a:t>nền</a:t>
            </a:r>
            <a:r>
              <a:rPr lang="vi-VN" sz="2800" dirty="0"/>
              <a:t> </a:t>
            </a:r>
            <a:r>
              <a:rPr lang="vi-VN" sz="2800" dirty="0" err="1"/>
              <a:t>tảng</a:t>
            </a:r>
            <a:r>
              <a:rPr lang="vi-VN" sz="2800" dirty="0"/>
              <a:t> </a:t>
            </a:r>
          </a:p>
          <a:p>
            <a:pPr algn="ctr"/>
            <a:r>
              <a:rPr lang="vi-VN" sz="2800" dirty="0"/>
              <a:t>(</a:t>
            </a:r>
            <a:r>
              <a:rPr lang="vi-VN" sz="2800" err="1"/>
              <a:t>Mobile</a:t>
            </a:r>
            <a:r>
              <a:rPr lang="vi-VN" sz="2800" dirty="0"/>
              <a:t>, …..), thêm </a:t>
            </a:r>
            <a:r>
              <a:rPr lang="vi-VN" sz="2800" err="1"/>
              <a:t>tính</a:t>
            </a:r>
            <a:r>
              <a:rPr lang="vi-VN" sz="2800" dirty="0"/>
              <a:t> năng </a:t>
            </a:r>
            <a:r>
              <a:rPr lang="vi-VN" sz="2800" err="1"/>
              <a:t>để</a:t>
            </a:r>
            <a:r>
              <a:rPr lang="vi-VN" sz="2800" dirty="0"/>
              <a:t> </a:t>
            </a:r>
            <a:r>
              <a:rPr lang="vi-VN" sz="2800" dirty="0" err="1"/>
              <a:t>cải</a:t>
            </a:r>
            <a:r>
              <a:rPr lang="vi-VN" sz="2800" dirty="0"/>
              <a:t> </a:t>
            </a:r>
            <a:r>
              <a:rPr lang="vi-VN" sz="2800" dirty="0" err="1"/>
              <a:t>thiện</a:t>
            </a:r>
            <a:r>
              <a:rPr lang="vi-VN" sz="2800" dirty="0"/>
              <a:t> </a:t>
            </a:r>
            <a:r>
              <a:rPr lang="vi-VN" sz="2800" dirty="0" err="1"/>
              <a:t>trải</a:t>
            </a:r>
            <a:r>
              <a:rPr lang="vi-VN" sz="2800" dirty="0"/>
              <a:t> </a:t>
            </a:r>
            <a:r>
              <a:rPr lang="vi-VN" sz="2800" dirty="0" err="1"/>
              <a:t>nghiệm</a:t>
            </a:r>
            <a:r>
              <a:rPr lang="vi-VN" sz="2800" dirty="0"/>
              <a:t> </a:t>
            </a:r>
            <a:r>
              <a:rPr lang="vi-VN" sz="2800" dirty="0" err="1"/>
              <a:t>người</a:t>
            </a:r>
            <a:r>
              <a:rPr lang="vi-VN" sz="2800" dirty="0"/>
              <a:t> </a:t>
            </a:r>
            <a:r>
              <a:rPr lang="vi-VN" sz="2800" dirty="0" err="1"/>
              <a:t>dùng</a:t>
            </a:r>
            <a:r>
              <a:rPr lang="vi-VN" sz="2800"/>
              <a:t> tốt hơn.</a:t>
            </a: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CABF6B3E-70C7-FB48-D525-4E703E6D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672" y="316486"/>
            <a:ext cx="1546787" cy="1553898"/>
          </a:xfrm>
          <a:prstGeom prst="rect">
            <a:avLst/>
          </a:prstGeom>
        </p:spPr>
      </p:pic>
      <p:pic>
        <p:nvPicPr>
          <p:cNvPr id="7" name="Hình ảnh 8">
            <a:extLst>
              <a:ext uri="{FF2B5EF4-FFF2-40B4-BE49-F238E27FC236}">
                <a16:creationId xmlns:a16="http://schemas.microsoft.com/office/drawing/2014/main" id="{F38EA758-DA8D-5F85-255A-02666586D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BE58C6-3458-ED8A-6D11-432203DF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mờ&#10;&#10;Mô tả được tự động tạo">
            <a:extLst>
              <a:ext uri="{FF2B5EF4-FFF2-40B4-BE49-F238E27FC236}">
                <a16:creationId xmlns:a16="http://schemas.microsoft.com/office/drawing/2014/main" id="{B881C863-946F-8D08-F6ED-53F9C77B4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592" y="-66511"/>
            <a:ext cx="12287957" cy="6929505"/>
          </a:xfr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0F74D64-7969-2DB8-CDA4-F5CBEBDF8991}"/>
              </a:ext>
            </a:extLst>
          </p:cNvPr>
          <p:cNvSpPr/>
          <p:nvPr/>
        </p:nvSpPr>
        <p:spPr>
          <a:xfrm>
            <a:off x="-98940" y="2305050"/>
            <a:ext cx="12296382" cy="1683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FD41CE9-7BC7-9899-7EE5-D4154F7935D7}"/>
              </a:ext>
            </a:extLst>
          </p:cNvPr>
          <p:cNvSpPr txBox="1"/>
          <p:nvPr/>
        </p:nvSpPr>
        <p:spPr>
          <a:xfrm>
            <a:off x="612321" y="2687411"/>
            <a:ext cx="8368392" cy="1224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FD1F981-4FCF-F529-1E64-4B7C10A0A1AB}"/>
              </a:ext>
            </a:extLst>
          </p:cNvPr>
          <p:cNvSpPr txBox="1"/>
          <p:nvPr/>
        </p:nvSpPr>
        <p:spPr>
          <a:xfrm>
            <a:off x="1768928" y="2721428"/>
            <a:ext cx="8674553" cy="901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DDAA2D1-1B8C-E921-D8B9-B32DD8FDA8D9}"/>
              </a:ext>
            </a:extLst>
          </p:cNvPr>
          <p:cNvSpPr txBox="1"/>
          <p:nvPr/>
        </p:nvSpPr>
        <p:spPr>
          <a:xfrm>
            <a:off x="952500" y="2823481"/>
            <a:ext cx="6973660" cy="1190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CDA2DD2-B37E-EA5E-109E-E6269B1A30A2}"/>
              </a:ext>
            </a:extLst>
          </p:cNvPr>
          <p:cNvSpPr txBox="1"/>
          <p:nvPr/>
        </p:nvSpPr>
        <p:spPr>
          <a:xfrm>
            <a:off x="1449159" y="2513918"/>
            <a:ext cx="1032441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6600" b="1" i="1" dirty="0" err="1">
                <a:ea typeface="+mn-lt"/>
                <a:cs typeface="+mn-lt"/>
              </a:rPr>
              <a:t>Thank</a:t>
            </a:r>
            <a:r>
              <a:rPr lang="vi-VN" sz="6600" b="1" i="1" dirty="0">
                <a:ea typeface="+mn-lt"/>
                <a:cs typeface="+mn-lt"/>
              </a:rPr>
              <a:t> </a:t>
            </a:r>
            <a:r>
              <a:rPr lang="vi-VN" sz="6600" b="1" i="1" dirty="0" err="1">
                <a:ea typeface="+mn-lt"/>
                <a:cs typeface="+mn-lt"/>
              </a:rPr>
              <a:t>For</a:t>
            </a:r>
            <a:r>
              <a:rPr lang="vi-VN" sz="6600" b="1" i="1" dirty="0">
                <a:ea typeface="+mn-lt"/>
                <a:cs typeface="+mn-lt"/>
              </a:rPr>
              <a:t> </a:t>
            </a:r>
            <a:r>
              <a:rPr lang="vi-VN" sz="6600" b="1" i="1" dirty="0" err="1">
                <a:ea typeface="+mn-lt"/>
                <a:cs typeface="+mn-lt"/>
              </a:rPr>
              <a:t>Watching</a:t>
            </a:r>
            <a:r>
              <a:rPr lang="vi-VN" sz="6600" b="1" i="1" dirty="0">
                <a:ea typeface="+mn-lt"/>
                <a:cs typeface="+mn-lt"/>
              </a:rPr>
              <a:t> </a:t>
            </a:r>
            <a:endParaRPr lang="vi-VN" sz="6600" b="1" i="1" dirty="0"/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A6FC9014-FB18-32BF-35D5-26694446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701" y="2309840"/>
            <a:ext cx="1441656" cy="1451937"/>
          </a:xfrm>
          <a:prstGeom prst="rect">
            <a:avLst/>
          </a:prstGeom>
        </p:spPr>
      </p:pic>
      <p:pic>
        <p:nvPicPr>
          <p:cNvPr id="11" name="Hình ảnh 8">
            <a:extLst>
              <a:ext uri="{FF2B5EF4-FFF2-40B4-BE49-F238E27FC236}">
                <a16:creationId xmlns:a16="http://schemas.microsoft.com/office/drawing/2014/main" id="{1B408789-9D6B-4651-2519-64BD12722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17CBD5E-B6C2-8F46-D321-9AF323C9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-50780" y="-2252"/>
            <a:ext cx="866849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313ADCF-E103-A935-A9FC-26924E47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363" y="902753"/>
            <a:ext cx="4118501" cy="1124712"/>
          </a:xfrm>
        </p:spPr>
        <p:txBody>
          <a:bodyPr anchor="b">
            <a:normAutofit/>
          </a:bodyPr>
          <a:lstStyle/>
          <a:p>
            <a:pPr>
              <a:lnSpc>
                <a:spcPct val="104000"/>
              </a:lnSpc>
            </a:pPr>
            <a:r>
              <a:rPr lang="vi-VN" sz="3200" b="1" dirty="0" err="1"/>
              <a:t>Thành</a:t>
            </a:r>
            <a:r>
              <a:rPr lang="vi-VN" sz="3200" b="1" dirty="0"/>
              <a:t> Viên </a:t>
            </a:r>
            <a:r>
              <a:rPr lang="vi-VN" sz="3200" b="1" dirty="0" err="1"/>
              <a:t>Nhóm</a:t>
            </a:r>
            <a:endParaRPr lang="vi-VN" sz="3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CCA47974-3DAE-B5BD-5576-112F2AA1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1" y="435429"/>
            <a:ext cx="2743200" cy="1714500"/>
          </a:xfrm>
          <a:prstGeom prst="rect">
            <a:avLst/>
          </a:prstGeom>
        </p:spPr>
      </p:pic>
      <p:pic>
        <p:nvPicPr>
          <p:cNvPr id="10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71F0463F-81EC-5E23-8595-746AD2B5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5" y="435429"/>
            <a:ext cx="2743200" cy="1714500"/>
          </a:xfrm>
          <a:prstGeom prst="rect">
            <a:avLst/>
          </a:prstGeom>
        </p:spPr>
      </p:pic>
      <p:pic>
        <p:nvPicPr>
          <p:cNvPr id="12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80E016BA-1033-1F1E-513E-BE17F5F5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1" y="2571750"/>
            <a:ext cx="2743200" cy="1714500"/>
          </a:xfrm>
          <a:prstGeom prst="rect">
            <a:avLst/>
          </a:prstGeom>
        </p:spPr>
      </p:pic>
      <p:pic>
        <p:nvPicPr>
          <p:cNvPr id="14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CBB872ED-F8B3-7137-5B53-CE5CB873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4" y="2571749"/>
            <a:ext cx="2743200" cy="1714500"/>
          </a:xfrm>
          <a:prstGeom prst="rect">
            <a:avLst/>
          </a:prstGeom>
        </p:spPr>
      </p:pic>
      <p:pic>
        <p:nvPicPr>
          <p:cNvPr id="16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3F54DE5B-F581-08C1-29F1-F21F8883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5" y="4993822"/>
            <a:ext cx="2743200" cy="1714500"/>
          </a:xfrm>
          <a:prstGeom prst="rect">
            <a:avLst/>
          </a:prstGeom>
        </p:spPr>
      </p:pic>
      <p:pic>
        <p:nvPicPr>
          <p:cNvPr id="18" name="Hình ảnh 6" descr="Ảnh có chứa mờ, hoa, cây&#10;&#10;Mô tả được tự động tạo">
            <a:extLst>
              <a:ext uri="{FF2B5EF4-FFF2-40B4-BE49-F238E27FC236}">
                <a16:creationId xmlns:a16="http://schemas.microsoft.com/office/drawing/2014/main" id="{283F2C3B-FF8C-F3B1-5385-1BF477BE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0" y="4993821"/>
            <a:ext cx="2743200" cy="1714500"/>
          </a:xfrm>
          <a:prstGeom prst="rect">
            <a:avLst/>
          </a:prstGeom>
        </p:spPr>
      </p:pic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F35E0986-1EBE-106D-2992-A933FFA8BE03}"/>
              </a:ext>
            </a:extLst>
          </p:cNvPr>
          <p:cNvSpPr/>
          <p:nvPr/>
        </p:nvSpPr>
        <p:spPr>
          <a:xfrm>
            <a:off x="440872" y="522514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F960BC36-F8BA-EEB3-837E-B0F7B16294EB}"/>
              </a:ext>
            </a:extLst>
          </p:cNvPr>
          <p:cNvSpPr/>
          <p:nvPr/>
        </p:nvSpPr>
        <p:spPr>
          <a:xfrm>
            <a:off x="821871" y="522513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FEE9FE25-445C-FD99-229B-DF31452CF7D4}"/>
              </a:ext>
            </a:extLst>
          </p:cNvPr>
          <p:cNvSpPr/>
          <p:nvPr/>
        </p:nvSpPr>
        <p:spPr>
          <a:xfrm>
            <a:off x="1189264" y="522514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4DE127B0-3984-D6E1-3E51-25662FAC28BD}"/>
              </a:ext>
            </a:extLst>
          </p:cNvPr>
          <p:cNvSpPr/>
          <p:nvPr/>
        </p:nvSpPr>
        <p:spPr>
          <a:xfrm>
            <a:off x="440871" y="5135335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9E5085D5-EEA9-2990-CE0A-C5A0B658B420}"/>
              </a:ext>
            </a:extLst>
          </p:cNvPr>
          <p:cNvSpPr/>
          <p:nvPr/>
        </p:nvSpPr>
        <p:spPr>
          <a:xfrm>
            <a:off x="440872" y="2645228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BB2CF2CA-4618-04FC-C5AA-3AFAF2F95B2F}"/>
              </a:ext>
            </a:extLst>
          </p:cNvPr>
          <p:cNvSpPr/>
          <p:nvPr/>
        </p:nvSpPr>
        <p:spPr>
          <a:xfrm>
            <a:off x="4332514" y="2645228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8AC76C8C-5AD1-A84E-CFB0-5B68C547C816}"/>
              </a:ext>
            </a:extLst>
          </p:cNvPr>
          <p:cNvSpPr/>
          <p:nvPr/>
        </p:nvSpPr>
        <p:spPr>
          <a:xfrm>
            <a:off x="4332515" y="522514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Bầu dục 32">
            <a:extLst>
              <a:ext uri="{FF2B5EF4-FFF2-40B4-BE49-F238E27FC236}">
                <a16:creationId xmlns:a16="http://schemas.microsoft.com/office/drawing/2014/main" id="{4E8A7AF2-FA8E-AC13-9FFE-53289FE5A433}"/>
              </a:ext>
            </a:extLst>
          </p:cNvPr>
          <p:cNvSpPr/>
          <p:nvPr/>
        </p:nvSpPr>
        <p:spPr>
          <a:xfrm>
            <a:off x="4332513" y="5135334"/>
            <a:ext cx="190499" cy="217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7D6CD3A1-C247-452B-EBC4-0EC7AA2ECCE3}"/>
              </a:ext>
            </a:extLst>
          </p:cNvPr>
          <p:cNvSpPr/>
          <p:nvPr/>
        </p:nvSpPr>
        <p:spPr>
          <a:xfrm>
            <a:off x="4699906" y="2645227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35" name="Hình Bầu dục 34">
            <a:extLst>
              <a:ext uri="{FF2B5EF4-FFF2-40B4-BE49-F238E27FC236}">
                <a16:creationId xmlns:a16="http://schemas.microsoft.com/office/drawing/2014/main" id="{493F04A3-3363-0E47-54F6-70F034ED41DE}"/>
              </a:ext>
            </a:extLst>
          </p:cNvPr>
          <p:cNvSpPr/>
          <p:nvPr/>
        </p:nvSpPr>
        <p:spPr>
          <a:xfrm>
            <a:off x="821871" y="2645227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36" name="Hình Bầu dục 35">
            <a:extLst>
              <a:ext uri="{FF2B5EF4-FFF2-40B4-BE49-F238E27FC236}">
                <a16:creationId xmlns:a16="http://schemas.microsoft.com/office/drawing/2014/main" id="{CEAE525B-7920-3628-719E-94EB28E192AE}"/>
              </a:ext>
            </a:extLst>
          </p:cNvPr>
          <p:cNvSpPr/>
          <p:nvPr/>
        </p:nvSpPr>
        <p:spPr>
          <a:xfrm>
            <a:off x="4699906" y="5135334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1FAEC32A-E443-2FF5-EAAB-6646DA03D61E}"/>
              </a:ext>
            </a:extLst>
          </p:cNvPr>
          <p:cNvSpPr/>
          <p:nvPr/>
        </p:nvSpPr>
        <p:spPr>
          <a:xfrm>
            <a:off x="821871" y="5135334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38" name="Hình Bầu dục 37">
            <a:extLst>
              <a:ext uri="{FF2B5EF4-FFF2-40B4-BE49-F238E27FC236}">
                <a16:creationId xmlns:a16="http://schemas.microsoft.com/office/drawing/2014/main" id="{01C352F7-80A9-DB31-07AD-130820A1EC24}"/>
              </a:ext>
            </a:extLst>
          </p:cNvPr>
          <p:cNvSpPr/>
          <p:nvPr/>
        </p:nvSpPr>
        <p:spPr>
          <a:xfrm>
            <a:off x="4699906" y="522512"/>
            <a:ext cx="190499" cy="2177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00"/>
              </a:solidFill>
            </a:endParaRPr>
          </a:p>
        </p:txBody>
      </p:sp>
      <p:sp>
        <p:nvSpPr>
          <p:cNvPr id="44" name="Hình Bầu dục 43">
            <a:extLst>
              <a:ext uri="{FF2B5EF4-FFF2-40B4-BE49-F238E27FC236}">
                <a16:creationId xmlns:a16="http://schemas.microsoft.com/office/drawing/2014/main" id="{3A826917-8AF2-7777-7A88-8686A5BE2C01}"/>
              </a:ext>
            </a:extLst>
          </p:cNvPr>
          <p:cNvSpPr/>
          <p:nvPr/>
        </p:nvSpPr>
        <p:spPr>
          <a:xfrm>
            <a:off x="1189263" y="2645228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Hình Bầu dục 45">
            <a:extLst>
              <a:ext uri="{FF2B5EF4-FFF2-40B4-BE49-F238E27FC236}">
                <a16:creationId xmlns:a16="http://schemas.microsoft.com/office/drawing/2014/main" id="{0360DBE2-C042-668C-2944-C13C36B5FF96}"/>
              </a:ext>
            </a:extLst>
          </p:cNvPr>
          <p:cNvSpPr/>
          <p:nvPr/>
        </p:nvSpPr>
        <p:spPr>
          <a:xfrm>
            <a:off x="5080905" y="2645227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Hình Bầu dục 46">
            <a:extLst>
              <a:ext uri="{FF2B5EF4-FFF2-40B4-BE49-F238E27FC236}">
                <a16:creationId xmlns:a16="http://schemas.microsoft.com/office/drawing/2014/main" id="{C25E091C-074D-E68C-887B-73217042582E}"/>
              </a:ext>
            </a:extLst>
          </p:cNvPr>
          <p:cNvSpPr/>
          <p:nvPr/>
        </p:nvSpPr>
        <p:spPr>
          <a:xfrm>
            <a:off x="1148441" y="5135335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Hình Bầu dục 47">
            <a:extLst>
              <a:ext uri="{FF2B5EF4-FFF2-40B4-BE49-F238E27FC236}">
                <a16:creationId xmlns:a16="http://schemas.microsoft.com/office/drawing/2014/main" id="{9AA8C507-779F-7D44-E248-FFF089BC8DAA}"/>
              </a:ext>
            </a:extLst>
          </p:cNvPr>
          <p:cNvSpPr/>
          <p:nvPr/>
        </p:nvSpPr>
        <p:spPr>
          <a:xfrm>
            <a:off x="5080905" y="522513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ình Bầu dục 48">
            <a:extLst>
              <a:ext uri="{FF2B5EF4-FFF2-40B4-BE49-F238E27FC236}">
                <a16:creationId xmlns:a16="http://schemas.microsoft.com/office/drawing/2014/main" id="{738E0A3A-BC23-BC99-25C7-F2929E43B5C5}"/>
              </a:ext>
            </a:extLst>
          </p:cNvPr>
          <p:cNvSpPr/>
          <p:nvPr/>
        </p:nvSpPr>
        <p:spPr>
          <a:xfrm>
            <a:off x="5080904" y="5135334"/>
            <a:ext cx="190499" cy="21771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Hộp Văn bản 49">
            <a:extLst>
              <a:ext uri="{FF2B5EF4-FFF2-40B4-BE49-F238E27FC236}">
                <a16:creationId xmlns:a16="http://schemas.microsoft.com/office/drawing/2014/main" id="{8EDEB538-79ED-312C-0BFA-A177A96D19DA}"/>
              </a:ext>
            </a:extLst>
          </p:cNvPr>
          <p:cNvSpPr txBox="1"/>
          <p:nvPr/>
        </p:nvSpPr>
        <p:spPr>
          <a:xfrm>
            <a:off x="602116" y="1143000"/>
            <a:ext cx="22928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 err="1"/>
              <a:t>Nguyễn</a:t>
            </a:r>
            <a:r>
              <a:rPr lang="vi-VN" sz="2000" dirty="0"/>
              <a:t> Văn </a:t>
            </a:r>
            <a:r>
              <a:rPr lang="vi-VN" sz="2000" dirty="0" err="1"/>
              <a:t>Ngữ</a:t>
            </a:r>
            <a:endParaRPr lang="vi-VN" sz="2800" dirty="0"/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2B4BAE1D-8A90-1FC4-D77C-22E2B50AE5B5}"/>
              </a:ext>
            </a:extLst>
          </p:cNvPr>
          <p:cNvSpPr txBox="1"/>
          <p:nvPr/>
        </p:nvSpPr>
        <p:spPr>
          <a:xfrm>
            <a:off x="534080" y="3238500"/>
            <a:ext cx="2428874" cy="41371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/>
              <a:t>Lương </a:t>
            </a:r>
            <a:r>
              <a:rPr lang="vi-VN" sz="2000" dirty="0" err="1"/>
              <a:t>Trọng</a:t>
            </a:r>
            <a:r>
              <a:rPr lang="vi-VN" sz="2000" dirty="0"/>
              <a:t> </a:t>
            </a:r>
            <a:r>
              <a:rPr lang="vi-VN" sz="2000" dirty="0" err="1"/>
              <a:t>Quốc</a:t>
            </a:r>
            <a:endParaRPr lang="vi-VN" dirty="0" err="1"/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5D96DFF0-188E-9C8F-87AF-7D9EE118E191}"/>
              </a:ext>
            </a:extLst>
          </p:cNvPr>
          <p:cNvSpPr txBox="1"/>
          <p:nvPr/>
        </p:nvSpPr>
        <p:spPr>
          <a:xfrm>
            <a:off x="602115" y="5551714"/>
            <a:ext cx="22928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 err="1"/>
              <a:t>Bùi</a:t>
            </a:r>
            <a:r>
              <a:rPr lang="vi-VN" sz="2000" dirty="0"/>
              <a:t> Nam Phong</a:t>
            </a:r>
          </a:p>
        </p:txBody>
      </p:sp>
      <p:sp>
        <p:nvSpPr>
          <p:cNvPr id="54" name="Hộp Văn bản 53">
            <a:extLst>
              <a:ext uri="{FF2B5EF4-FFF2-40B4-BE49-F238E27FC236}">
                <a16:creationId xmlns:a16="http://schemas.microsoft.com/office/drawing/2014/main" id="{8315498C-C3B6-B9EC-7BCE-0C4F3DF11937}"/>
              </a:ext>
            </a:extLst>
          </p:cNvPr>
          <p:cNvSpPr txBox="1"/>
          <p:nvPr/>
        </p:nvSpPr>
        <p:spPr>
          <a:xfrm>
            <a:off x="4439330" y="5551714"/>
            <a:ext cx="22928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 err="1"/>
              <a:t>Nguyễn</a:t>
            </a:r>
            <a:r>
              <a:rPr lang="vi-VN" sz="2000" dirty="0"/>
              <a:t> </a:t>
            </a:r>
            <a:r>
              <a:rPr lang="vi-VN" sz="2000" dirty="0" err="1"/>
              <a:t>Ngọc</a:t>
            </a:r>
            <a:r>
              <a:rPr lang="vi-VN" sz="2000" dirty="0"/>
              <a:t> Sơn</a:t>
            </a:r>
            <a:endParaRPr lang="vi-VN" dirty="0"/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C91F9EA6-2FAB-C9C4-112F-F0374C9F2FDB}"/>
              </a:ext>
            </a:extLst>
          </p:cNvPr>
          <p:cNvSpPr txBox="1"/>
          <p:nvPr/>
        </p:nvSpPr>
        <p:spPr>
          <a:xfrm>
            <a:off x="4439329" y="3238499"/>
            <a:ext cx="22928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 err="1"/>
              <a:t>Hoàng</a:t>
            </a:r>
            <a:r>
              <a:rPr lang="vi-VN" sz="2000" dirty="0"/>
              <a:t> </a:t>
            </a:r>
            <a:r>
              <a:rPr lang="vi-VN" sz="2000" dirty="0" err="1"/>
              <a:t>Viết</a:t>
            </a:r>
            <a:r>
              <a:rPr lang="vi-VN" sz="2000" dirty="0"/>
              <a:t> </a:t>
            </a:r>
            <a:r>
              <a:rPr lang="vi-VN" sz="2000" dirty="0" err="1"/>
              <a:t>Đạt</a:t>
            </a:r>
            <a:endParaRPr lang="vi-VN" dirty="0" err="1"/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FA42087A-6FB8-4C61-0EE1-01DFB5EF3F3D}"/>
              </a:ext>
            </a:extLst>
          </p:cNvPr>
          <p:cNvSpPr txBox="1"/>
          <p:nvPr/>
        </p:nvSpPr>
        <p:spPr>
          <a:xfrm>
            <a:off x="4520973" y="1143000"/>
            <a:ext cx="22928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 err="1"/>
              <a:t>Nguyễn</a:t>
            </a:r>
            <a:r>
              <a:rPr lang="vi-VN" sz="2000" dirty="0"/>
              <a:t> </a:t>
            </a:r>
            <a:r>
              <a:rPr lang="vi-VN" sz="2000" dirty="0" err="1"/>
              <a:t>Đình</a:t>
            </a:r>
            <a:r>
              <a:rPr lang="vi-VN" sz="2000" dirty="0"/>
              <a:t> </a:t>
            </a:r>
            <a:r>
              <a:rPr lang="vi-VN" sz="2000" dirty="0" err="1"/>
              <a:t>Hải</a:t>
            </a:r>
            <a:endParaRPr lang="vi-VN" dirty="0" err="1"/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8C906FFD-C096-F209-9A4F-4EC194D73309}"/>
              </a:ext>
            </a:extLst>
          </p:cNvPr>
          <p:cNvSpPr txBox="1"/>
          <p:nvPr/>
        </p:nvSpPr>
        <p:spPr>
          <a:xfrm>
            <a:off x="1013732" y="1711098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Leader</a:t>
            </a: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BC331EC6-E832-979F-5137-CD92C70449F5}"/>
              </a:ext>
            </a:extLst>
          </p:cNvPr>
          <p:cNvSpPr txBox="1"/>
          <p:nvPr/>
        </p:nvSpPr>
        <p:spPr>
          <a:xfrm>
            <a:off x="1081767" y="6106205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Member</a:t>
            </a: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E3ACD053-1F2D-C1BC-479B-E4FD4365815F}"/>
              </a:ext>
            </a:extLst>
          </p:cNvPr>
          <p:cNvSpPr txBox="1"/>
          <p:nvPr/>
        </p:nvSpPr>
        <p:spPr>
          <a:xfrm>
            <a:off x="1068160" y="3820205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Member</a:t>
            </a:r>
          </a:p>
        </p:txBody>
      </p: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AE2F3F5A-4FFA-9D05-250A-3D6004F73206}"/>
              </a:ext>
            </a:extLst>
          </p:cNvPr>
          <p:cNvSpPr txBox="1"/>
          <p:nvPr/>
        </p:nvSpPr>
        <p:spPr>
          <a:xfrm>
            <a:off x="4918981" y="6106204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Member</a:t>
            </a:r>
          </a:p>
        </p:txBody>
      </p: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F6B01654-D659-E3E2-4E23-A22A61CB7A94}"/>
              </a:ext>
            </a:extLst>
          </p:cNvPr>
          <p:cNvSpPr txBox="1"/>
          <p:nvPr/>
        </p:nvSpPr>
        <p:spPr>
          <a:xfrm>
            <a:off x="4905375" y="3820205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Member</a:t>
            </a:r>
          </a:p>
        </p:txBody>
      </p:sp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DF0F4CC-50FC-59C5-F38F-AD9B4BB37B7B}"/>
              </a:ext>
            </a:extLst>
          </p:cNvPr>
          <p:cNvSpPr txBox="1"/>
          <p:nvPr/>
        </p:nvSpPr>
        <p:spPr>
          <a:xfrm>
            <a:off x="4918981" y="1711097"/>
            <a:ext cx="136071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/>
              <a:t>    </a:t>
            </a:r>
            <a:r>
              <a:rPr lang="vi-VN" dirty="0" err="1"/>
              <a:t>Member</a:t>
            </a: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C5AC3C9F-D91B-A36D-0B9C-B367B58B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  <p:pic>
        <p:nvPicPr>
          <p:cNvPr id="7" name="Hình ảnh 7" descr="Ảnh có chứa văn bản, máy tính, bàn&#10;&#10;Mô tả được tự động tạo">
            <a:extLst>
              <a:ext uri="{FF2B5EF4-FFF2-40B4-BE49-F238E27FC236}">
                <a16:creationId xmlns:a16="http://schemas.microsoft.com/office/drawing/2014/main" id="{9729D26A-C630-A7FE-973C-F019D4DE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2641600"/>
            <a:ext cx="2743200" cy="2057400"/>
          </a:xfrm>
          <a:prstGeom prst="rect">
            <a:avLst/>
          </a:prstGeom>
        </p:spPr>
      </p:pic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D61C3BCB-23E5-D884-AE05-AAB723FDB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58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 descr="Ảnh có chứa văn bản, ngoài trời, màu cam, ký hiệu&#10;&#10;Mô tả được tự động tạo">
            <a:extLst>
              <a:ext uri="{FF2B5EF4-FFF2-40B4-BE49-F238E27FC236}">
                <a16:creationId xmlns:a16="http://schemas.microsoft.com/office/drawing/2014/main" id="{4DC6EC3C-6B48-C954-0EB1-692CC99C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r="3196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731B5E8-99E6-A176-84F7-33FAF93A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endParaRPr lang="vi-VN" sz="280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0CFC894-3D32-525B-BC78-FF8238CA4D93}"/>
              </a:ext>
            </a:extLst>
          </p:cNvPr>
          <p:cNvSpPr txBox="1"/>
          <p:nvPr/>
        </p:nvSpPr>
        <p:spPr>
          <a:xfrm>
            <a:off x="371094" y="2718054"/>
            <a:ext cx="5561620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Bài</a:t>
            </a:r>
            <a:r>
              <a:rPr lang="en-US" sz="3600" dirty="0"/>
              <a:t> </a:t>
            </a:r>
            <a:r>
              <a:rPr lang="en-US" sz="3600" dirty="0" err="1"/>
              <a:t>toán</a:t>
            </a:r>
            <a:r>
              <a:rPr lang="en-US" sz="3600" dirty="0"/>
              <a:t> </a:t>
            </a:r>
            <a:r>
              <a:rPr lang="en-US" sz="3600" dirty="0" err="1"/>
              <a:t>giải</a:t>
            </a:r>
            <a:r>
              <a:rPr lang="en-US" sz="3600" dirty="0"/>
              <a:t> </a:t>
            </a:r>
            <a:r>
              <a:rPr lang="en-US" sz="3600" dirty="0" err="1"/>
              <a:t>quyết</a:t>
            </a:r>
            <a:r>
              <a:rPr lang="en-US" sz="3600" dirty="0"/>
              <a:t> </a:t>
            </a:r>
            <a:r>
              <a:rPr lang="en-US" sz="3600" dirty="0" err="1"/>
              <a:t>vấn</a:t>
            </a:r>
            <a:r>
              <a:rPr lang="en-US" sz="3600" dirty="0"/>
              <a:t> </a:t>
            </a:r>
            <a:r>
              <a:rPr lang="en-US" sz="3600" dirty="0" err="1"/>
              <a:t>đề</a:t>
            </a:r>
            <a:r>
              <a:rPr lang="en-US" sz="3600" dirty="0"/>
              <a:t> </a:t>
            </a:r>
            <a:r>
              <a:rPr lang="en-US" sz="3600" dirty="0" err="1"/>
              <a:t>mua</a:t>
            </a:r>
            <a:r>
              <a:rPr lang="en-US" sz="3600" dirty="0"/>
              <a:t> </a:t>
            </a:r>
            <a:r>
              <a:rPr lang="en-US" sz="3600" dirty="0" err="1"/>
              <a:t>đồ</a:t>
            </a:r>
            <a:r>
              <a:rPr lang="en-US" sz="3600" dirty="0"/>
              <a:t> </a:t>
            </a:r>
            <a:r>
              <a:rPr lang="en-US" sz="3600" dirty="0" err="1"/>
              <a:t>ăn</a:t>
            </a:r>
            <a:r>
              <a:rPr lang="en-US" sz="3600" dirty="0"/>
              <a:t> .</a:t>
            </a:r>
            <a:endParaRPr lang="en-US" dirty="0"/>
          </a:p>
          <a:p>
            <a:pPr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err="1"/>
              <a:t>Tiết</a:t>
            </a:r>
            <a:r>
              <a:rPr lang="en-US" sz="3600" dirty="0"/>
              <a:t> </a:t>
            </a:r>
            <a:r>
              <a:rPr lang="en-US" sz="3600" err="1"/>
              <a:t>kiệm</a:t>
            </a:r>
            <a:r>
              <a:rPr lang="en-US" sz="3600" dirty="0"/>
              <a:t> </a:t>
            </a:r>
            <a:r>
              <a:rPr lang="en-US" sz="3600" err="1"/>
              <a:t>thời</a:t>
            </a:r>
            <a:r>
              <a:rPr lang="en-US" sz="3600" dirty="0"/>
              <a:t> </a:t>
            </a:r>
            <a:r>
              <a:rPr lang="en-US" sz="3600" err="1"/>
              <a:t>gian</a:t>
            </a:r>
            <a:r>
              <a:rPr lang="en-US" sz="3600" dirty="0"/>
              <a:t> </a:t>
            </a:r>
            <a:r>
              <a:rPr lang="en-US" sz="3600" err="1"/>
              <a:t>cho</a:t>
            </a:r>
            <a:r>
              <a:rPr lang="en-US" sz="3600" dirty="0"/>
              <a:t> </a:t>
            </a:r>
            <a:r>
              <a:rPr lang="en-US" sz="3600" err="1"/>
              <a:t>người</a:t>
            </a:r>
            <a:r>
              <a:rPr lang="en-US" sz="3600" dirty="0"/>
              <a:t> </a:t>
            </a:r>
            <a:r>
              <a:rPr lang="en-US" sz="3600" err="1"/>
              <a:t>dùng</a:t>
            </a:r>
            <a:r>
              <a:rPr lang="en-US" sz="1700" dirty="0"/>
              <a:t>.</a:t>
            </a:r>
            <a:br>
              <a:rPr lang="en-US" sz="1700" dirty="0"/>
            </a:br>
            <a:endParaRPr lang="en-US" sz="1700"/>
          </a:p>
        </p:txBody>
      </p:sp>
      <p:pic>
        <p:nvPicPr>
          <p:cNvPr id="14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CCFBCEC9-FE83-F1F3-B977-12EE903D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45" y="908305"/>
            <a:ext cx="1441657" cy="1438331"/>
          </a:xfrm>
          <a:prstGeom prst="rect">
            <a:avLst/>
          </a:prstGeom>
        </p:spPr>
      </p:pic>
      <p:pic>
        <p:nvPicPr>
          <p:cNvPr id="8" name="Hình ảnh 8">
            <a:extLst>
              <a:ext uri="{FF2B5EF4-FFF2-40B4-BE49-F238E27FC236}">
                <a16:creationId xmlns:a16="http://schemas.microsoft.com/office/drawing/2014/main" id="{7F6A5728-7C10-422B-57BB-B7B94235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9FEB3D-E5DF-2237-427A-50BD2136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màu cam&#10;&#10;Mô tả được tự động tạo">
            <a:extLst>
              <a:ext uri="{FF2B5EF4-FFF2-40B4-BE49-F238E27FC236}">
                <a16:creationId xmlns:a16="http://schemas.microsoft.com/office/drawing/2014/main" id="{28D38535-86A3-2FAA-6AE2-982A037D9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3" y="-52904"/>
            <a:ext cx="12198803" cy="7191211"/>
          </a:xfr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C299935E-BA19-068C-2837-7F947D9FA1C1}"/>
              </a:ext>
            </a:extLst>
          </p:cNvPr>
          <p:cNvSpPr/>
          <p:nvPr/>
        </p:nvSpPr>
        <p:spPr>
          <a:xfrm>
            <a:off x="-67625" y="1638300"/>
            <a:ext cx="12265067" cy="1401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4400" b="1" dirty="0" err="1">
                <a:solidFill>
                  <a:schemeClr val="tx1"/>
                </a:solidFill>
              </a:rPr>
              <a:t>Website</a:t>
            </a:r>
            <a:r>
              <a:rPr lang="vi-VN" sz="4400" b="1" dirty="0">
                <a:solidFill>
                  <a:schemeClr val="tx1"/>
                </a:solidFill>
              </a:rPr>
              <a:t> </a:t>
            </a:r>
            <a:r>
              <a:rPr lang="vi-VN" sz="4400" b="1" dirty="0" err="1">
                <a:solidFill>
                  <a:schemeClr val="tx1"/>
                </a:solidFill>
              </a:rPr>
              <a:t>bán</a:t>
            </a:r>
            <a:r>
              <a:rPr lang="vi-VN" sz="4400" b="1" dirty="0">
                <a:solidFill>
                  <a:schemeClr val="tx1"/>
                </a:solidFill>
              </a:rPr>
              <a:t> </a:t>
            </a:r>
            <a:r>
              <a:rPr lang="vi-VN" sz="4400" b="1" dirty="0" err="1">
                <a:solidFill>
                  <a:schemeClr val="tx1"/>
                </a:solidFill>
              </a:rPr>
              <a:t>đồ</a:t>
            </a:r>
            <a:r>
              <a:rPr lang="vi-VN" sz="4400" b="1" dirty="0">
                <a:solidFill>
                  <a:schemeClr val="tx1"/>
                </a:solidFill>
              </a:rPr>
              <a:t> ăn </a:t>
            </a:r>
            <a:r>
              <a:rPr lang="vi-VN" sz="4400" b="1" dirty="0" err="1">
                <a:solidFill>
                  <a:schemeClr val="tx1"/>
                </a:solidFill>
              </a:rPr>
              <a:t>trực</a:t>
            </a:r>
            <a:r>
              <a:rPr lang="vi-VN" sz="4400" b="1" dirty="0">
                <a:solidFill>
                  <a:schemeClr val="tx1"/>
                </a:solidFill>
              </a:rPr>
              <a:t> </a:t>
            </a:r>
            <a:r>
              <a:rPr lang="vi-VN" sz="4400" b="1" dirty="0" err="1">
                <a:solidFill>
                  <a:schemeClr val="tx1"/>
                </a:solidFill>
              </a:rPr>
              <a:t>tiếp</a:t>
            </a:r>
            <a:r>
              <a:rPr lang="vi-VN" sz="4400" b="1" dirty="0">
                <a:solidFill>
                  <a:schemeClr val="tx1"/>
                </a:solidFill>
              </a:rPr>
              <a:t> đa </a:t>
            </a:r>
            <a:r>
              <a:rPr lang="vi-VN" sz="4400" b="1" dirty="0" err="1">
                <a:solidFill>
                  <a:schemeClr val="tx1"/>
                </a:solidFill>
              </a:rPr>
              <a:t>dạng</a:t>
            </a:r>
            <a:r>
              <a:rPr lang="vi-VN" sz="4400" b="1" dirty="0">
                <a:solidFill>
                  <a:schemeClr val="tx1"/>
                </a:solidFill>
              </a:rPr>
              <a:t> </a:t>
            </a:r>
            <a:r>
              <a:rPr lang="vi-VN" sz="4400" b="1" dirty="0" err="1">
                <a:solidFill>
                  <a:schemeClr val="tx1"/>
                </a:solidFill>
              </a:rPr>
              <a:t>về</a:t>
            </a:r>
            <a:r>
              <a:rPr lang="vi-VN" sz="4400" b="1" dirty="0">
                <a:solidFill>
                  <a:schemeClr val="tx1"/>
                </a:solidFill>
              </a:rPr>
              <a:t> </a:t>
            </a:r>
            <a:r>
              <a:rPr lang="vi-VN" sz="4400" b="1" dirty="0" err="1">
                <a:solidFill>
                  <a:schemeClr val="tx1"/>
                </a:solidFill>
              </a:rPr>
              <a:t>món</a:t>
            </a:r>
            <a:r>
              <a:rPr lang="vi-VN" sz="4400" b="1" dirty="0">
                <a:solidFill>
                  <a:schemeClr val="tx1"/>
                </a:solidFill>
              </a:rPr>
              <a:t> ăn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B8861186-AFFA-2C56-861F-8D015CCD9687}"/>
              </a:ext>
            </a:extLst>
          </p:cNvPr>
          <p:cNvSpPr/>
          <p:nvPr/>
        </p:nvSpPr>
        <p:spPr>
          <a:xfrm>
            <a:off x="-8165" y="3640363"/>
            <a:ext cx="12191999" cy="92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vi-VN" sz="2400" dirty="0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-Nơi </a:t>
            </a:r>
            <a:r>
              <a:rPr lang="vi-VN" sz="2400" dirty="0" err="1">
                <a:solidFill>
                  <a:schemeClr val="tx1"/>
                </a:solidFill>
              </a:rPr>
              <a:t>khách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hàng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có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thể</a:t>
            </a:r>
            <a:r>
              <a:rPr lang="vi-VN" sz="2400" dirty="0">
                <a:solidFill>
                  <a:schemeClr val="tx1"/>
                </a:solidFill>
              </a:rPr>
              <a:t> yên tâm </a:t>
            </a:r>
            <a:r>
              <a:rPr lang="vi-VN" sz="2400" dirty="0" err="1">
                <a:solidFill>
                  <a:schemeClr val="tx1"/>
                </a:solidFill>
              </a:rPr>
              <a:t>về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chất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lượng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đồ</a:t>
            </a:r>
            <a:r>
              <a:rPr lang="vi-VN" sz="2400" dirty="0">
                <a:solidFill>
                  <a:schemeClr val="tx1"/>
                </a:solidFill>
              </a:rPr>
              <a:t> ăn </a:t>
            </a:r>
            <a:r>
              <a:rPr lang="vi-VN" sz="2400" dirty="0" err="1">
                <a:solidFill>
                  <a:schemeClr val="tx1"/>
                </a:solidFill>
              </a:rPr>
              <a:t>cũng</a:t>
            </a:r>
            <a:r>
              <a:rPr lang="vi-VN" sz="2400" dirty="0">
                <a:solidFill>
                  <a:schemeClr val="tx1"/>
                </a:solidFill>
              </a:rPr>
              <a:t> như </a:t>
            </a:r>
            <a:r>
              <a:rPr lang="vi-VN" sz="2400" dirty="0" err="1">
                <a:solidFill>
                  <a:schemeClr val="tx1"/>
                </a:solidFill>
              </a:rPr>
              <a:t>thời</a:t>
            </a:r>
            <a:r>
              <a:rPr lang="vi-VN" sz="2400" dirty="0">
                <a:solidFill>
                  <a:schemeClr val="tx1"/>
                </a:solidFill>
              </a:rPr>
              <a:t> gian </a:t>
            </a:r>
            <a:r>
              <a:rPr lang="vi-VN" sz="2400" dirty="0" err="1">
                <a:solidFill>
                  <a:schemeClr val="tx1"/>
                </a:solidFill>
              </a:rPr>
              <a:t>nhận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hàng</a:t>
            </a:r>
            <a:r>
              <a:rPr lang="vi-VN" sz="2400" dirty="0">
                <a:solidFill>
                  <a:schemeClr val="tx1"/>
                </a:solidFill>
              </a:rPr>
              <a:t>!-</a:t>
            </a:r>
            <a:endParaRPr lang="vi-VN">
              <a:solidFill>
                <a:schemeClr val="tx1"/>
              </a:solidFill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</a:rPr>
              <a:t>-</a:t>
            </a:r>
            <a:r>
              <a:rPr lang="vi-VN" sz="2400" dirty="0" err="1">
                <a:solidFill>
                  <a:schemeClr val="tx1"/>
                </a:solidFill>
              </a:rPr>
              <a:t>Website</a:t>
            </a:r>
            <a:r>
              <a:rPr lang="vi-VN" sz="2400" dirty="0">
                <a:solidFill>
                  <a:schemeClr val="tx1"/>
                </a:solidFill>
              </a:rPr>
              <a:t> thân </a:t>
            </a:r>
            <a:r>
              <a:rPr lang="vi-VN" sz="2400" dirty="0" err="1">
                <a:solidFill>
                  <a:schemeClr val="tx1"/>
                </a:solidFill>
              </a:rPr>
              <a:t>thiện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với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người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dùng,nhanh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chóng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tiết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kiệm</a:t>
            </a:r>
            <a:r>
              <a:rPr lang="vi-VN" sz="2400" dirty="0">
                <a:solidFill>
                  <a:schemeClr val="tx1"/>
                </a:solidFill>
              </a:rPr>
              <a:t> </a:t>
            </a:r>
            <a:r>
              <a:rPr lang="vi-VN" sz="2400" dirty="0" err="1">
                <a:solidFill>
                  <a:schemeClr val="tx1"/>
                </a:solidFill>
              </a:rPr>
              <a:t>thời</a:t>
            </a:r>
            <a:r>
              <a:rPr lang="vi-VN" sz="2400" dirty="0">
                <a:solidFill>
                  <a:schemeClr val="tx1"/>
                </a:solidFill>
              </a:rPr>
              <a:t> gian-</a:t>
            </a:r>
          </a:p>
          <a:p>
            <a:pPr algn="ctr"/>
            <a:endParaRPr lang="vi-VN" sz="2400" dirty="0">
              <a:solidFill>
                <a:schemeClr val="tx1"/>
              </a:solidFill>
            </a:endParaRPr>
          </a:p>
        </p:txBody>
      </p:sp>
      <p:pic>
        <p:nvPicPr>
          <p:cNvPr id="12" name="Hình ảnh 8">
            <a:extLst>
              <a:ext uri="{FF2B5EF4-FFF2-40B4-BE49-F238E27FC236}">
                <a16:creationId xmlns:a16="http://schemas.microsoft.com/office/drawing/2014/main" id="{29B4DF15-11A2-AC6D-26C7-7D3CD4C9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951" y="1161"/>
            <a:ext cx="1387228" cy="1397508"/>
          </a:xfrm>
          <a:prstGeom prst="rect">
            <a:avLst/>
          </a:prstGeom>
        </p:spPr>
      </p:pic>
      <p:pic>
        <p:nvPicPr>
          <p:cNvPr id="5" name="Hình ảnh 8">
            <a:extLst>
              <a:ext uri="{FF2B5EF4-FFF2-40B4-BE49-F238E27FC236}">
                <a16:creationId xmlns:a16="http://schemas.microsoft.com/office/drawing/2014/main" id="{21D86F3D-4FAA-4A6F-652C-5F4AF07F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  <p:sp>
        <p:nvSpPr>
          <p:cNvPr id="13" name="Tiêu đề 1">
            <a:extLst>
              <a:ext uri="{FF2B5EF4-FFF2-40B4-BE49-F238E27FC236}">
                <a16:creationId xmlns:a16="http://schemas.microsoft.com/office/drawing/2014/main" id="{4B81F3D4-414C-0DC0-8ACB-009700258BB2}"/>
              </a:ext>
            </a:extLst>
          </p:cNvPr>
          <p:cNvSpPr txBox="1">
            <a:spLocks/>
          </p:cNvSpPr>
          <p:nvPr/>
        </p:nvSpPr>
        <p:spPr>
          <a:xfrm>
            <a:off x="178063" y="13753"/>
            <a:ext cx="4118501" cy="1124712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400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4000"/>
              </a:lnSpc>
            </a:pPr>
            <a:r>
              <a:rPr lang="vi-VN" sz="4800" b="1" dirty="0"/>
              <a:t>Ưu </a:t>
            </a:r>
            <a:r>
              <a:rPr lang="vi-VN" sz="4800" b="1" dirty="0" err="1"/>
              <a:t>điểm</a:t>
            </a:r>
            <a:r>
              <a:rPr lang="vi-VN" sz="4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0547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F47B3B7-2DCC-E099-87FF-8B6AD962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thực phẩm, đồ uống, thức uống trái cây, mật ong&#10;&#10;Mô tả được tự động tạo">
            <a:extLst>
              <a:ext uri="{FF2B5EF4-FFF2-40B4-BE49-F238E27FC236}">
                <a16:creationId xmlns:a16="http://schemas.microsoft.com/office/drawing/2014/main" id="{C6FF6FE2-8919-901D-CC4D-EBE62A06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67" y="-3242"/>
            <a:ext cx="12195065" cy="6864373"/>
          </a:xfrm>
        </p:spPr>
      </p:pic>
      <p:pic>
        <p:nvPicPr>
          <p:cNvPr id="5" name="Hình ảnh 5" descr="Ảnh có chứa bàn&#10;&#10;Mô tả được tự động tạo">
            <a:extLst>
              <a:ext uri="{FF2B5EF4-FFF2-40B4-BE49-F238E27FC236}">
                <a16:creationId xmlns:a16="http://schemas.microsoft.com/office/drawing/2014/main" id="{215616B5-846D-314B-E4C5-C4BC75A9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6" y="1442777"/>
            <a:ext cx="9924789" cy="4859704"/>
          </a:xfrm>
          <a:prstGeom prst="rect">
            <a:avLst/>
          </a:prstGeom>
        </p:spPr>
      </p:pic>
      <p:sp>
        <p:nvSpPr>
          <p:cNvPr id="7" name="Hộp Văn bản 1">
            <a:extLst>
              <a:ext uri="{FF2B5EF4-FFF2-40B4-BE49-F238E27FC236}">
                <a16:creationId xmlns:a16="http://schemas.microsoft.com/office/drawing/2014/main" id="{54BA2274-CFDC-564A-9ED7-258DAD845994}"/>
              </a:ext>
            </a:extLst>
          </p:cNvPr>
          <p:cNvSpPr txBox="1"/>
          <p:nvPr/>
        </p:nvSpPr>
        <p:spPr>
          <a:xfrm>
            <a:off x="3469169" y="177544"/>
            <a:ext cx="993321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4800" b="1" i="1" dirty="0"/>
              <a:t>DATABASE DESIGN 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53BEEF54-99AE-7B3F-6EC7-99B0AA32790D}"/>
              </a:ext>
            </a:extLst>
          </p:cNvPr>
          <p:cNvSpPr/>
          <p:nvPr/>
        </p:nvSpPr>
        <p:spPr>
          <a:xfrm>
            <a:off x="3042819" y="988512"/>
            <a:ext cx="5728606" cy="1496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E6DA22FB-B2AE-BA89-D1F8-403676EB19D2}"/>
              </a:ext>
            </a:extLst>
          </p:cNvPr>
          <p:cNvSpPr/>
          <p:nvPr/>
        </p:nvSpPr>
        <p:spPr>
          <a:xfrm>
            <a:off x="3199394" y="6562594"/>
            <a:ext cx="5728606" cy="1496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/>
          </a:p>
        </p:txBody>
      </p:sp>
      <p:pic>
        <p:nvPicPr>
          <p:cNvPr id="11" name="Hình ảnh 8">
            <a:extLst>
              <a:ext uri="{FF2B5EF4-FFF2-40B4-BE49-F238E27FC236}">
                <a16:creationId xmlns:a16="http://schemas.microsoft.com/office/drawing/2014/main" id="{8A381D69-5C30-D2F5-BB81-006EFF3C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10A798-0BF9-B0B6-3F00-1F3F5090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 descr="Ảnh có chứa phòng tắm, tường, trong nhà, công cộng&#10;&#10;Mô tả được tự động tạo">
            <a:extLst>
              <a:ext uri="{FF2B5EF4-FFF2-40B4-BE49-F238E27FC236}">
                <a16:creationId xmlns:a16="http://schemas.microsoft.com/office/drawing/2014/main" id="{4A83D3B5-DE65-B33A-458D-B068B1BE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" y="1524"/>
            <a:ext cx="12191890" cy="6851033"/>
          </a:xfr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002F741-86A1-603A-4935-388A976959D6}"/>
              </a:ext>
            </a:extLst>
          </p:cNvPr>
          <p:cNvSpPr txBox="1"/>
          <p:nvPr/>
        </p:nvSpPr>
        <p:spPr>
          <a:xfrm>
            <a:off x="2143125" y="714375"/>
            <a:ext cx="6684508" cy="1802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C39998E9-F91C-14F1-6D07-23D695E0C03A}"/>
              </a:ext>
            </a:extLst>
          </p:cNvPr>
          <p:cNvSpPr txBox="1">
            <a:spLocks/>
          </p:cNvSpPr>
          <p:nvPr/>
        </p:nvSpPr>
        <p:spPr>
          <a:xfrm>
            <a:off x="2097577" y="-1083890"/>
            <a:ext cx="8853786" cy="947820"/>
          </a:xfrm>
          <a:prstGeom prst="rect">
            <a:avLst/>
          </a:prstGeom>
        </p:spPr>
        <p:txBody>
          <a:bodyPr lIns="109728" tIns="109728" rIns="109728" bIns="91440" anchor="b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4000" kern="1200" spc="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4000"/>
              </a:lnSpc>
            </a:pPr>
            <a:r>
              <a:rPr lang="vi-VN" sz="6000" b="1" dirty="0"/>
              <a:t>Mô </a:t>
            </a:r>
            <a:r>
              <a:rPr lang="vi-VN" sz="6000" b="1" dirty="0" err="1"/>
              <a:t>tả</a:t>
            </a:r>
            <a:r>
              <a:rPr lang="vi-VN" sz="6000" b="1" dirty="0"/>
              <a:t> </a:t>
            </a:r>
            <a:r>
              <a:rPr lang="vi-VN" sz="6000" b="1" dirty="0" err="1"/>
              <a:t>bài</a:t>
            </a:r>
            <a:r>
              <a:rPr lang="vi-VN" sz="6000" b="1" dirty="0"/>
              <a:t> </a:t>
            </a:r>
            <a:r>
              <a:rPr lang="vi-VN" sz="6000" b="1" dirty="0" err="1"/>
              <a:t>toán</a:t>
            </a:r>
            <a:r>
              <a:rPr lang="vi-VN" sz="6000" b="1" dirty="0"/>
              <a:t> - </a:t>
            </a:r>
            <a:r>
              <a:rPr lang="vi-VN" sz="6000" b="1" dirty="0" err="1"/>
              <a:t>UseCase</a:t>
            </a:r>
            <a:endParaRPr lang="vi-VN" sz="6000" b="1" dirty="0"/>
          </a:p>
        </p:txBody>
      </p:sp>
      <p:pic>
        <p:nvPicPr>
          <p:cNvPr id="12" name="Hình ảnh 12">
            <a:extLst>
              <a:ext uri="{FF2B5EF4-FFF2-40B4-BE49-F238E27FC236}">
                <a16:creationId xmlns:a16="http://schemas.microsoft.com/office/drawing/2014/main" id="{30DE3F1C-9D98-0BBF-74BB-658F4A7A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274864"/>
            <a:ext cx="1341665" cy="1368880"/>
          </a:xfrm>
          <a:prstGeom prst="rect">
            <a:avLst/>
          </a:prstGeom>
        </p:spPr>
      </p:pic>
      <p:pic>
        <p:nvPicPr>
          <p:cNvPr id="15" name="Hình ảnh 15">
            <a:extLst>
              <a:ext uri="{FF2B5EF4-FFF2-40B4-BE49-F238E27FC236}">
                <a16:creationId xmlns:a16="http://schemas.microsoft.com/office/drawing/2014/main" id="{754EA78A-F2B3-B1C4-4F94-0AFD1E47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901293"/>
            <a:ext cx="1382487" cy="1396093"/>
          </a:xfrm>
          <a:prstGeom prst="rect">
            <a:avLst/>
          </a:prstGeom>
        </p:spPr>
      </p:pic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10DA1427-A64F-B4E8-5B70-7CF9AD22A190}"/>
              </a:ext>
            </a:extLst>
          </p:cNvPr>
          <p:cNvSpPr/>
          <p:nvPr/>
        </p:nvSpPr>
        <p:spPr>
          <a:xfrm>
            <a:off x="2488747" y="-1360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Thêm  </a:t>
            </a:r>
            <a:r>
              <a:rPr lang="vi-VN" dirty="0" err="1">
                <a:solidFill>
                  <a:schemeClr val="tx1"/>
                </a:solidFill>
              </a:rPr>
              <a:t>sản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phẩm</a:t>
            </a:r>
            <a:endParaRPr lang="vi-VN">
              <a:solidFill>
                <a:schemeClr val="tx1"/>
              </a:solidFill>
            </a:endParaRPr>
          </a:p>
        </p:txBody>
      </p: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FA5E92CD-13BE-C6ED-03E2-DBB64442E403}"/>
              </a:ext>
            </a:extLst>
          </p:cNvPr>
          <p:cNvSpPr/>
          <p:nvPr/>
        </p:nvSpPr>
        <p:spPr>
          <a:xfrm>
            <a:off x="4203246" y="638175"/>
            <a:ext cx="1891392" cy="11702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Thêm </a:t>
            </a:r>
            <a:r>
              <a:rPr lang="vi-VN" dirty="0" err="1">
                <a:solidFill>
                  <a:schemeClr val="tx1"/>
                </a:solidFill>
              </a:rPr>
              <a:t>giá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sản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phẩm</a:t>
            </a:r>
          </a:p>
        </p:txBody>
      </p:sp>
      <p:sp>
        <p:nvSpPr>
          <p:cNvPr id="19" name="Hình Bầu dục 18">
            <a:extLst>
              <a:ext uri="{FF2B5EF4-FFF2-40B4-BE49-F238E27FC236}">
                <a16:creationId xmlns:a16="http://schemas.microsoft.com/office/drawing/2014/main" id="{D32E0EB4-6FAC-D07C-25DC-0769342E44D8}"/>
              </a:ext>
            </a:extLst>
          </p:cNvPr>
          <p:cNvSpPr/>
          <p:nvPr/>
        </p:nvSpPr>
        <p:spPr>
          <a:xfrm>
            <a:off x="148317" y="2992211"/>
            <a:ext cx="1782535" cy="1006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Đăng ký / </a:t>
            </a:r>
            <a:br>
              <a:rPr lang="vi-VN" dirty="0">
                <a:solidFill>
                  <a:schemeClr val="tx1"/>
                </a:solidFill>
              </a:rPr>
            </a:br>
            <a:r>
              <a:rPr lang="vi-VN" dirty="0">
                <a:solidFill>
                  <a:schemeClr val="tx1"/>
                </a:solidFill>
              </a:rPr>
              <a:t>Đăng </a:t>
            </a:r>
            <a:r>
              <a:rPr lang="vi-VN" dirty="0" err="1">
                <a:solidFill>
                  <a:schemeClr val="tx1"/>
                </a:solidFill>
              </a:rPr>
              <a:t>nhập</a:t>
            </a:r>
          </a:p>
        </p:txBody>
      </p:sp>
      <p:sp>
        <p:nvSpPr>
          <p:cNvPr id="23" name="Hình Bầu dục 22">
            <a:extLst>
              <a:ext uri="{FF2B5EF4-FFF2-40B4-BE49-F238E27FC236}">
                <a16:creationId xmlns:a16="http://schemas.microsoft.com/office/drawing/2014/main" id="{B80CF250-98F2-9692-F14D-5A059B2455BA}"/>
              </a:ext>
            </a:extLst>
          </p:cNvPr>
          <p:cNvSpPr/>
          <p:nvPr/>
        </p:nvSpPr>
        <p:spPr>
          <a:xfrm>
            <a:off x="3073854" y="2488747"/>
            <a:ext cx="1660071" cy="11021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</a:rPr>
              <a:t>Chọn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sản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phẩm</a:t>
            </a: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722494D9-24FE-2277-6FFF-A3C657CCC5BA}"/>
              </a:ext>
            </a:extLst>
          </p:cNvPr>
          <p:cNvSpPr/>
          <p:nvPr/>
        </p:nvSpPr>
        <p:spPr>
          <a:xfrm>
            <a:off x="5985782" y="2026104"/>
            <a:ext cx="1646463" cy="1006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Đăng </a:t>
            </a:r>
            <a:r>
              <a:rPr lang="vi-VN" dirty="0" err="1">
                <a:solidFill>
                  <a:schemeClr val="tx1"/>
                </a:solidFill>
              </a:rPr>
              <a:t>nhập</a:t>
            </a:r>
          </a:p>
        </p:txBody>
      </p:sp>
      <p:sp>
        <p:nvSpPr>
          <p:cNvPr id="27" name="Hình Bầu dục 26">
            <a:extLst>
              <a:ext uri="{FF2B5EF4-FFF2-40B4-BE49-F238E27FC236}">
                <a16:creationId xmlns:a16="http://schemas.microsoft.com/office/drawing/2014/main" id="{89FCF097-B74A-E494-2685-56913E53AF82}"/>
              </a:ext>
            </a:extLst>
          </p:cNvPr>
          <p:cNvSpPr/>
          <p:nvPr/>
        </p:nvSpPr>
        <p:spPr>
          <a:xfrm>
            <a:off x="4080782" y="5482318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</a:rPr>
              <a:t>Tạo</a:t>
            </a:r>
            <a:r>
              <a:rPr lang="vi-VN">
                <a:solidFill>
                  <a:schemeClr val="tx1"/>
                </a:solidFill>
              </a:rPr>
              <a:t> đơn hàng</a:t>
            </a:r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D8A55382-B681-A88C-495C-C185E2015B29}"/>
              </a:ext>
            </a:extLst>
          </p:cNvPr>
          <p:cNvSpPr/>
          <p:nvPr/>
        </p:nvSpPr>
        <p:spPr>
          <a:xfrm>
            <a:off x="2134960" y="5849711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Mua </a:t>
            </a:r>
            <a:r>
              <a:rPr lang="vi-VN" dirty="0" err="1">
                <a:solidFill>
                  <a:schemeClr val="tx1"/>
                </a:solidFill>
              </a:rPr>
              <a:t>sản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phẩm</a:t>
            </a:r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FB4C35D8-1BE5-6DE9-C780-03686B6937CE}"/>
              </a:ext>
            </a:extLst>
          </p:cNvPr>
          <p:cNvSpPr/>
          <p:nvPr/>
        </p:nvSpPr>
        <p:spPr>
          <a:xfrm>
            <a:off x="6203496" y="3318783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</a:rPr>
              <a:t>Tìm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Kiếm</a:t>
            </a: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141FFD09-654A-CF4F-9ADD-1235E4101261}"/>
              </a:ext>
            </a:extLst>
          </p:cNvPr>
          <p:cNvSpPr/>
          <p:nvPr/>
        </p:nvSpPr>
        <p:spPr>
          <a:xfrm>
            <a:off x="5319031" y="4570640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Thanh </a:t>
            </a:r>
            <a:r>
              <a:rPr lang="vi-VN" dirty="0" err="1">
                <a:solidFill>
                  <a:schemeClr val="tx1"/>
                </a:solidFill>
              </a:rPr>
              <a:t>Toán</a:t>
            </a:r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1CEAD057-4127-4EC9-396C-E6EBC2C41BB4}"/>
              </a:ext>
            </a:extLst>
          </p:cNvPr>
          <p:cNvSpPr/>
          <p:nvPr/>
        </p:nvSpPr>
        <p:spPr>
          <a:xfrm>
            <a:off x="8268153" y="4186919"/>
            <a:ext cx="1768928" cy="10341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</a:rPr>
              <a:t>Thanh </a:t>
            </a:r>
            <a:r>
              <a:rPr lang="vi-VN" dirty="0" err="1">
                <a:solidFill>
                  <a:schemeClr val="tx1"/>
                </a:solidFill>
              </a:rPr>
              <a:t>toán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bằng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thẻ</a:t>
            </a:r>
          </a:p>
        </p:txBody>
      </p:sp>
      <p:sp>
        <p:nvSpPr>
          <p:cNvPr id="34" name="Mũi tên: Phải 33">
            <a:extLst>
              <a:ext uri="{FF2B5EF4-FFF2-40B4-BE49-F238E27FC236}">
                <a16:creationId xmlns:a16="http://schemas.microsoft.com/office/drawing/2014/main" id="{FE0C91C0-2BA0-2382-3CDB-3527DCE33E60}"/>
              </a:ext>
            </a:extLst>
          </p:cNvPr>
          <p:cNvSpPr/>
          <p:nvPr/>
        </p:nvSpPr>
        <p:spPr>
          <a:xfrm rot="21180000">
            <a:off x="2008913" y="4992530"/>
            <a:ext cx="3184071" cy="42181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Mũi tên: Phải 34">
            <a:extLst>
              <a:ext uri="{FF2B5EF4-FFF2-40B4-BE49-F238E27FC236}">
                <a16:creationId xmlns:a16="http://schemas.microsoft.com/office/drawing/2014/main" id="{965139AB-C49F-336B-2AEE-19F152383996}"/>
              </a:ext>
            </a:extLst>
          </p:cNvPr>
          <p:cNvSpPr/>
          <p:nvPr/>
        </p:nvSpPr>
        <p:spPr>
          <a:xfrm rot="720000">
            <a:off x="2003940" y="5486481"/>
            <a:ext cx="2054680" cy="2993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Mũi tên: Phải 36">
            <a:extLst>
              <a:ext uri="{FF2B5EF4-FFF2-40B4-BE49-F238E27FC236}">
                <a16:creationId xmlns:a16="http://schemas.microsoft.com/office/drawing/2014/main" id="{6B5CB08C-4AE4-0B6D-17F8-48ABD2DE06CB}"/>
              </a:ext>
            </a:extLst>
          </p:cNvPr>
          <p:cNvSpPr/>
          <p:nvPr/>
        </p:nvSpPr>
        <p:spPr>
          <a:xfrm rot="900000">
            <a:off x="1699936" y="1794456"/>
            <a:ext cx="4327070" cy="34017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Mũi tên: Phải 37">
            <a:extLst>
              <a:ext uri="{FF2B5EF4-FFF2-40B4-BE49-F238E27FC236}">
                <a16:creationId xmlns:a16="http://schemas.microsoft.com/office/drawing/2014/main" id="{C06274F0-EEB7-4C2E-F66A-239BAF3CF9BC}"/>
              </a:ext>
            </a:extLst>
          </p:cNvPr>
          <p:cNvSpPr/>
          <p:nvPr/>
        </p:nvSpPr>
        <p:spPr>
          <a:xfrm rot="300000">
            <a:off x="1787134" y="1064838"/>
            <a:ext cx="2381249" cy="29935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Mũi tên: Phải 38">
            <a:extLst>
              <a:ext uri="{FF2B5EF4-FFF2-40B4-BE49-F238E27FC236}">
                <a16:creationId xmlns:a16="http://schemas.microsoft.com/office/drawing/2014/main" id="{D948F4F2-044C-81FD-4CC5-601710F43871}"/>
              </a:ext>
            </a:extLst>
          </p:cNvPr>
          <p:cNvSpPr/>
          <p:nvPr/>
        </p:nvSpPr>
        <p:spPr>
          <a:xfrm rot="5400000">
            <a:off x="426846" y="2116403"/>
            <a:ext cx="1279072" cy="43542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Mũi tên: Phải 39">
            <a:extLst>
              <a:ext uri="{FF2B5EF4-FFF2-40B4-BE49-F238E27FC236}">
                <a16:creationId xmlns:a16="http://schemas.microsoft.com/office/drawing/2014/main" id="{1DDEFCBA-59E4-6D41-1214-CAA4D0D8566F}"/>
              </a:ext>
            </a:extLst>
          </p:cNvPr>
          <p:cNvSpPr/>
          <p:nvPr/>
        </p:nvSpPr>
        <p:spPr>
          <a:xfrm rot="16200000">
            <a:off x="639856" y="4209434"/>
            <a:ext cx="802822" cy="39460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Mũi tên: Phải 40">
            <a:extLst>
              <a:ext uri="{FF2B5EF4-FFF2-40B4-BE49-F238E27FC236}">
                <a16:creationId xmlns:a16="http://schemas.microsoft.com/office/drawing/2014/main" id="{D7AAB5C9-0B3E-5D6F-ABAB-F28751570246}"/>
              </a:ext>
            </a:extLst>
          </p:cNvPr>
          <p:cNvSpPr/>
          <p:nvPr/>
        </p:nvSpPr>
        <p:spPr>
          <a:xfrm rot="21000000">
            <a:off x="1729117" y="435729"/>
            <a:ext cx="734787" cy="29935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Mũi tên: Phải 41">
            <a:extLst>
              <a:ext uri="{FF2B5EF4-FFF2-40B4-BE49-F238E27FC236}">
                <a16:creationId xmlns:a16="http://schemas.microsoft.com/office/drawing/2014/main" id="{460244CB-35CE-4CF2-A43B-07C189CF7271}"/>
              </a:ext>
            </a:extLst>
          </p:cNvPr>
          <p:cNvSpPr/>
          <p:nvPr/>
        </p:nvSpPr>
        <p:spPr>
          <a:xfrm rot="20280000">
            <a:off x="1608957" y="3829801"/>
            <a:ext cx="4925784" cy="35378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Mũi tên: Phải 42">
            <a:extLst>
              <a:ext uri="{FF2B5EF4-FFF2-40B4-BE49-F238E27FC236}">
                <a16:creationId xmlns:a16="http://schemas.microsoft.com/office/drawing/2014/main" id="{E254F99E-67E2-3FD4-5786-1E75E0F15F73}"/>
              </a:ext>
            </a:extLst>
          </p:cNvPr>
          <p:cNvSpPr/>
          <p:nvPr/>
        </p:nvSpPr>
        <p:spPr>
          <a:xfrm rot="20580000">
            <a:off x="1828820" y="4300656"/>
            <a:ext cx="4408713" cy="35378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Mũi tên: Phải 43">
            <a:extLst>
              <a:ext uri="{FF2B5EF4-FFF2-40B4-BE49-F238E27FC236}">
                <a16:creationId xmlns:a16="http://schemas.microsoft.com/office/drawing/2014/main" id="{53EB3703-2B78-F500-66FE-16142B257CF4}"/>
              </a:ext>
            </a:extLst>
          </p:cNvPr>
          <p:cNvSpPr/>
          <p:nvPr/>
        </p:nvSpPr>
        <p:spPr>
          <a:xfrm rot="19200000">
            <a:off x="1422070" y="3827394"/>
            <a:ext cx="2000250" cy="38099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Mũi tên: Phải 44">
            <a:extLst>
              <a:ext uri="{FF2B5EF4-FFF2-40B4-BE49-F238E27FC236}">
                <a16:creationId xmlns:a16="http://schemas.microsoft.com/office/drawing/2014/main" id="{C7A073A6-8115-6F92-4707-69F22C50F947}"/>
              </a:ext>
            </a:extLst>
          </p:cNvPr>
          <p:cNvSpPr/>
          <p:nvPr/>
        </p:nvSpPr>
        <p:spPr>
          <a:xfrm rot="1920000">
            <a:off x="1912067" y="5619447"/>
            <a:ext cx="639536" cy="3537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Mũi tên: Phải 45">
            <a:extLst>
              <a:ext uri="{FF2B5EF4-FFF2-40B4-BE49-F238E27FC236}">
                <a16:creationId xmlns:a16="http://schemas.microsoft.com/office/drawing/2014/main" id="{67191133-F2E1-1FC9-4E3A-C40547D4176E}"/>
              </a:ext>
            </a:extLst>
          </p:cNvPr>
          <p:cNvSpPr/>
          <p:nvPr/>
        </p:nvSpPr>
        <p:spPr>
          <a:xfrm rot="-420000">
            <a:off x="7218151" y="4731368"/>
            <a:ext cx="840015" cy="34925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ình chữ nhật: Góc Tròn 48">
            <a:extLst>
              <a:ext uri="{FF2B5EF4-FFF2-40B4-BE49-F238E27FC236}">
                <a16:creationId xmlns:a16="http://schemas.microsoft.com/office/drawing/2014/main" id="{4471499E-3E34-B718-C9B3-81411FB129DF}"/>
              </a:ext>
            </a:extLst>
          </p:cNvPr>
          <p:cNvSpPr/>
          <p:nvPr/>
        </p:nvSpPr>
        <p:spPr>
          <a:xfrm>
            <a:off x="549728" y="1216478"/>
            <a:ext cx="1020535" cy="381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/>
              <a:t>Seller</a:t>
            </a:r>
          </a:p>
        </p:txBody>
      </p: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7626D354-4E44-7839-3876-21F46A71DFCB}"/>
              </a:ext>
            </a:extLst>
          </p:cNvPr>
          <p:cNvSpPr/>
          <p:nvPr/>
        </p:nvSpPr>
        <p:spPr>
          <a:xfrm>
            <a:off x="427264" y="5856514"/>
            <a:ext cx="1211035" cy="381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/>
              <a:t>Customer</a:t>
            </a: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AD164A82-BDE0-46AA-33AB-9E04A467A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6419944-48FD-25C4-AB6D-EA3AD24D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9C6D2937-49D5-2CD2-2187-25D3FE852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076" y="-63901"/>
            <a:ext cx="12414547" cy="6996237"/>
          </a:xfr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04E8F0A-811E-5A00-96DF-CF27767948AB}"/>
              </a:ext>
            </a:extLst>
          </p:cNvPr>
          <p:cNvSpPr txBox="1"/>
          <p:nvPr/>
        </p:nvSpPr>
        <p:spPr>
          <a:xfrm>
            <a:off x="500061" y="-64635"/>
            <a:ext cx="658245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6600" b="1" i="1" dirty="0" err="1"/>
              <a:t>Frontend</a:t>
            </a:r>
            <a:r>
              <a:rPr lang="vi-VN" sz="6600" b="1" i="1" dirty="0"/>
              <a:t> :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E963C5B-FB16-60A4-3893-78412870D8B0}"/>
              </a:ext>
            </a:extLst>
          </p:cNvPr>
          <p:cNvSpPr/>
          <p:nvPr/>
        </p:nvSpPr>
        <p:spPr>
          <a:xfrm>
            <a:off x="93890" y="1005568"/>
            <a:ext cx="5674177" cy="952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5A700"/>
              </a:solidFill>
            </a:endParaRPr>
          </a:p>
        </p:txBody>
      </p:sp>
      <p:pic>
        <p:nvPicPr>
          <p:cNvPr id="20" name="Hình ảnh 20">
            <a:extLst>
              <a:ext uri="{FF2B5EF4-FFF2-40B4-BE49-F238E27FC236}">
                <a16:creationId xmlns:a16="http://schemas.microsoft.com/office/drawing/2014/main" id="{79CFE81C-9939-1045-CF85-F89A0A4B0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019782"/>
            <a:ext cx="2743200" cy="2818435"/>
          </a:xfrm>
          <a:prstGeom prst="rect">
            <a:avLst/>
          </a:prstGeom>
        </p:spPr>
      </p:pic>
      <p:pic>
        <p:nvPicPr>
          <p:cNvPr id="21" name="Hình ảnh 21">
            <a:extLst>
              <a:ext uri="{FF2B5EF4-FFF2-40B4-BE49-F238E27FC236}">
                <a16:creationId xmlns:a16="http://schemas.microsoft.com/office/drawing/2014/main" id="{8EEE5F2B-DE31-7642-4044-03090AA6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35" y="2013099"/>
            <a:ext cx="2403022" cy="2831802"/>
          </a:xfrm>
          <a:prstGeom prst="rect">
            <a:avLst/>
          </a:prstGeom>
        </p:spPr>
      </p:pic>
      <p:pic>
        <p:nvPicPr>
          <p:cNvPr id="22" name="Hình ảnh 22">
            <a:extLst>
              <a:ext uri="{FF2B5EF4-FFF2-40B4-BE49-F238E27FC236}">
                <a16:creationId xmlns:a16="http://schemas.microsoft.com/office/drawing/2014/main" id="{A19E92CF-11A3-B428-BC12-DDCA4517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15" y="2019471"/>
            <a:ext cx="2743200" cy="2819056"/>
          </a:xfrm>
          <a:prstGeom prst="rect">
            <a:avLst/>
          </a:prstGeom>
        </p:spPr>
      </p:pic>
      <p:pic>
        <p:nvPicPr>
          <p:cNvPr id="5" name="Hình ảnh 8">
            <a:extLst>
              <a:ext uri="{FF2B5EF4-FFF2-40B4-BE49-F238E27FC236}">
                <a16:creationId xmlns:a16="http://schemas.microsoft.com/office/drawing/2014/main" id="{F77A4EE8-56FB-F530-9088-FEBA9593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42192B-1BEA-3EBA-86F0-A90F88F2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6107492-1D8B-AD51-8BA2-DB636CFCC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" y="1524"/>
            <a:ext cx="12194123" cy="6851034"/>
          </a:xfr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0595954-700E-3F64-591A-218714992982}"/>
              </a:ext>
            </a:extLst>
          </p:cNvPr>
          <p:cNvSpPr txBox="1"/>
          <p:nvPr/>
        </p:nvSpPr>
        <p:spPr>
          <a:xfrm>
            <a:off x="323168" y="153079"/>
            <a:ext cx="658245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6600" b="1" i="1" dirty="0" err="1"/>
              <a:t>Back-end</a:t>
            </a:r>
            <a:r>
              <a:rPr lang="vi-VN" sz="6600" b="1" i="1" dirty="0"/>
              <a:t>:</a:t>
            </a:r>
          </a:p>
        </p:txBody>
      </p:sp>
      <p:pic>
        <p:nvPicPr>
          <p:cNvPr id="9" name="Hình ảnh 9">
            <a:extLst>
              <a:ext uri="{FF2B5EF4-FFF2-40B4-BE49-F238E27FC236}">
                <a16:creationId xmlns:a16="http://schemas.microsoft.com/office/drawing/2014/main" id="{1F6F5076-AD23-C05E-C18E-5EDF408E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2" y="2216604"/>
            <a:ext cx="2369004" cy="2193472"/>
          </a:xfrm>
          <a:prstGeom prst="rect">
            <a:avLst/>
          </a:prstGeom>
        </p:spPr>
      </p:pic>
      <p:pic>
        <p:nvPicPr>
          <p:cNvPr id="10" name="Hình ảnh 10">
            <a:extLst>
              <a:ext uri="{FF2B5EF4-FFF2-40B4-BE49-F238E27FC236}">
                <a16:creationId xmlns:a16="http://schemas.microsoft.com/office/drawing/2014/main" id="{44D0EB35-75C9-7388-7525-B42F27FE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14" y="2256808"/>
            <a:ext cx="2321379" cy="2031421"/>
          </a:xfrm>
          <a:prstGeom prst="rect">
            <a:avLst/>
          </a:prstGeom>
        </p:spPr>
      </p:pic>
      <p:pic>
        <p:nvPicPr>
          <p:cNvPr id="11" name="Hình ảnh 11">
            <a:extLst>
              <a:ext uri="{FF2B5EF4-FFF2-40B4-BE49-F238E27FC236}">
                <a16:creationId xmlns:a16="http://schemas.microsoft.com/office/drawing/2014/main" id="{62EEB3F6-52D7-2633-5EA2-2AC5FE86A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365" y="2278284"/>
            <a:ext cx="2158093" cy="1961255"/>
          </a:xfrm>
          <a:prstGeom prst="rect">
            <a:avLst/>
          </a:prstGeom>
        </p:spPr>
      </p:pic>
      <p:pic>
        <p:nvPicPr>
          <p:cNvPr id="13" name="Hình ảnh 13">
            <a:extLst>
              <a:ext uri="{FF2B5EF4-FFF2-40B4-BE49-F238E27FC236}">
                <a16:creationId xmlns:a16="http://schemas.microsoft.com/office/drawing/2014/main" id="{09D52B4E-96A3-A531-52C2-8562EE325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21" y="2277457"/>
            <a:ext cx="2198915" cy="2017337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D2037F7-7CED-FD29-A12E-E7C660D3DDCA}"/>
              </a:ext>
            </a:extLst>
          </p:cNvPr>
          <p:cNvSpPr/>
          <p:nvPr/>
        </p:nvSpPr>
        <p:spPr>
          <a:xfrm>
            <a:off x="93890" y="1223282"/>
            <a:ext cx="5674177" cy="952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5A700"/>
              </a:solidFill>
            </a:endParaRPr>
          </a:p>
        </p:txBody>
      </p:sp>
      <p:pic>
        <p:nvPicPr>
          <p:cNvPr id="7" name="Hình ảnh 8">
            <a:extLst>
              <a:ext uri="{FF2B5EF4-FFF2-40B4-BE49-F238E27FC236}">
                <a16:creationId xmlns:a16="http://schemas.microsoft.com/office/drawing/2014/main" id="{41320C63-CC6B-B5D5-920E-8C5E6F6BA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1E3E85A-07B4-8EBF-D920-BDF54A20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19C01E5C-F9AD-7913-3B38-E7336DED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"/>
            <a:ext cx="12186557" cy="6857999"/>
          </a:xfrm>
          <a:prstGeom prst="rect">
            <a:avLst/>
          </a:prstGeom>
        </p:spPr>
      </p:pic>
      <p:pic>
        <p:nvPicPr>
          <p:cNvPr id="10" name="Hình ảnh 10" descr="Ảnh có chứa văn bản, danh thiếp, mẫu họa&#10;&#10;Mô tả được tự động tạo">
            <a:extLst>
              <a:ext uri="{FF2B5EF4-FFF2-40B4-BE49-F238E27FC236}">
                <a16:creationId xmlns:a16="http://schemas.microsoft.com/office/drawing/2014/main" id="{B1690152-9DFF-3ECA-EA09-7E8212CF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2640" y="2216005"/>
            <a:ext cx="2823223" cy="2153098"/>
          </a:xfrm>
        </p:spPr>
      </p:pic>
      <p:pic>
        <p:nvPicPr>
          <p:cNvPr id="11" name="Hình ảnh 11" descr="Ảnh có chứa văn bản, mẫu họa, danh thiếp&#10;&#10;Mô tả được tự động tạo">
            <a:extLst>
              <a:ext uri="{FF2B5EF4-FFF2-40B4-BE49-F238E27FC236}">
                <a16:creationId xmlns:a16="http://schemas.microsoft.com/office/drawing/2014/main" id="{F9B40E66-E373-E590-3E05-B34084EB1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79" y="2220685"/>
            <a:ext cx="2816085" cy="216853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F11006DA-03AA-D230-7C30-2522AFFB89EA}"/>
              </a:ext>
            </a:extLst>
          </p:cNvPr>
          <p:cNvSpPr txBox="1"/>
          <p:nvPr/>
        </p:nvSpPr>
        <p:spPr>
          <a:xfrm>
            <a:off x="500061" y="-64635"/>
            <a:ext cx="658245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6600" b="1" i="1" dirty="0"/>
              <a:t>Công </a:t>
            </a:r>
            <a:r>
              <a:rPr lang="vi-VN" sz="6600" b="1" i="1" dirty="0" err="1"/>
              <a:t>cụ</a:t>
            </a:r>
            <a:r>
              <a:rPr lang="vi-VN" sz="6600" b="1" i="1" dirty="0"/>
              <a:t> </a:t>
            </a:r>
            <a:r>
              <a:rPr lang="vi-VN" sz="6600" b="1" i="1" dirty="0" err="1"/>
              <a:t>Code</a:t>
            </a:r>
            <a:r>
              <a:rPr lang="vi-VN" sz="6600" b="1" i="1" dirty="0"/>
              <a:t> :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2B5AA9D-872D-D299-C057-8F792754439A}"/>
              </a:ext>
            </a:extLst>
          </p:cNvPr>
          <p:cNvSpPr/>
          <p:nvPr/>
        </p:nvSpPr>
        <p:spPr>
          <a:xfrm>
            <a:off x="338819" y="1087211"/>
            <a:ext cx="5674177" cy="952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5A700"/>
              </a:solidFill>
            </a:endParaRPr>
          </a:p>
        </p:txBody>
      </p:sp>
      <p:pic>
        <p:nvPicPr>
          <p:cNvPr id="5" name="Hình ảnh 8">
            <a:extLst>
              <a:ext uri="{FF2B5EF4-FFF2-40B4-BE49-F238E27FC236}">
                <a16:creationId xmlns:a16="http://schemas.microsoft.com/office/drawing/2014/main" id="{9DA7404A-41A1-B931-4496-FD961516A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779" y="5213731"/>
            <a:ext cx="2708221" cy="1639685"/>
          </a:xfrm>
          <a:prstGeom prst="rect">
            <a:avLst/>
          </a:prstGeom>
        </p:spPr>
      </p:pic>
      <p:pic>
        <p:nvPicPr>
          <p:cNvPr id="8" name="Hình ảnh 8">
            <a:extLst>
              <a:ext uri="{FF2B5EF4-FFF2-40B4-BE49-F238E27FC236}">
                <a16:creationId xmlns:a16="http://schemas.microsoft.com/office/drawing/2014/main" id="{D5824E95-F762-0361-7D5C-8981B379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49" y="2644240"/>
            <a:ext cx="1296267" cy="13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Màn hình rộng</PresentationFormat>
  <Paragraphs>0</Paragraphs>
  <Slides>12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3" baseType="lpstr">
      <vt:lpstr>AccentBoxVTI</vt:lpstr>
      <vt:lpstr>T2108A1</vt:lpstr>
      <vt:lpstr>Thành Viên Nhóm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Đã làm được: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/>
  <cp:revision>1161</cp:revision>
  <dcterms:created xsi:type="dcterms:W3CDTF">2022-09-09T07:22:12Z</dcterms:created>
  <dcterms:modified xsi:type="dcterms:W3CDTF">2022-09-14T07:56:01Z</dcterms:modified>
</cp:coreProperties>
</file>